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8"/>
  </p:notesMasterIdLst>
  <p:sldIdLst>
    <p:sldId id="259" r:id="rId5"/>
    <p:sldId id="257" r:id="rId6"/>
    <p:sldId id="258" r:id="rId7"/>
    <p:sldId id="270" r:id="rId8"/>
    <p:sldId id="262" r:id="rId9"/>
    <p:sldId id="271" r:id="rId10"/>
    <p:sldId id="263" r:id="rId11"/>
    <p:sldId id="275" r:id="rId12"/>
    <p:sldId id="274" r:id="rId13"/>
    <p:sldId id="273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E8AEE85-4F20-4E20-ADF8-7C624F68DF4C}">
          <p14:sldIdLst>
            <p14:sldId id="259"/>
            <p14:sldId id="257"/>
            <p14:sldId id="258"/>
            <p14:sldId id="270"/>
            <p14:sldId id="262"/>
            <p14:sldId id="271"/>
            <p14:sldId id="263"/>
            <p14:sldId id="275"/>
            <p14:sldId id="274"/>
            <p14:sldId id="273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636F"/>
    <a:srgbClr val="00A9F2"/>
    <a:srgbClr val="05B2FF"/>
    <a:srgbClr val="BE1247"/>
    <a:srgbClr val="008CC4"/>
    <a:srgbClr val="00B7FD"/>
    <a:srgbClr val="87D7F9"/>
    <a:srgbClr val="0094CF"/>
    <a:srgbClr val="00B5FB"/>
    <a:srgbClr val="F77D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59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26F1E-C53B-4FEB-B35D-5DEDF760E433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D208A-2097-4B39-BD4B-AED92A1352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619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D208A-2097-4B39-BD4B-AED92A1352C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0003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531665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534523"/>
      </p:ext>
    </p:extLst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34981"/>
      </p:ext>
    </p:extLst>
  </p:cSld>
  <p:clrMapOvr>
    <a:masterClrMapping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45235"/>
      </p:ext>
    </p:extLst>
  </p:cSld>
  <p:clrMapOvr>
    <a:masterClrMapping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781065"/>
      </p:ext>
    </p:extLst>
  </p:cSld>
  <p:clrMapOvr>
    <a:masterClrMapping/>
  </p:clrMapOvr>
  <p:transition spd="slow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846743"/>
      </p:ext>
    </p:extLst>
  </p:cSld>
  <p:clrMapOvr>
    <a:masterClrMapping/>
  </p:clrMapOvr>
  <p:transition spd="slow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36713"/>
      </p:ext>
    </p:extLst>
  </p:cSld>
  <p:clrMapOvr>
    <a:masterClrMapping/>
  </p:clrMapOvr>
  <p:transition spd="slow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216686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141496"/>
      </p:ext>
    </p:extLst>
  </p:cSld>
  <p:clrMapOvr>
    <a:masterClrMapping/>
  </p:clrMapOvr>
  <p:transition spd="slow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92237"/>
      </p:ext>
    </p:extLst>
  </p:cSld>
  <p:clrMapOvr>
    <a:masterClrMapping/>
  </p:clrMapOvr>
  <p:transition spd="slow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126834"/>
      </p:ext>
    </p:extLst>
  </p:cSld>
  <p:clrMapOvr>
    <a:masterClrMapping/>
  </p:clrMapOvr>
  <p:transition spd="slow">
    <p:wipe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18512"/>
      </p:ext>
    </p:extLst>
  </p:cSld>
  <p:clrMapOvr>
    <a:masterClrMapping/>
  </p:clrMapOvr>
  <p:transition spd="slow">
    <p:wipe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61251"/>
      </p:ext>
    </p:extLst>
  </p:cSld>
  <p:clrMapOvr>
    <a:masterClrMapping/>
  </p:clrMapOvr>
  <p:transition spd="slow">
    <p:wipe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521545"/>
      </p:ext>
    </p:extLst>
  </p:cSld>
  <p:clrMapOvr>
    <a:masterClrMapping/>
  </p:clrMapOvr>
  <p:transition spd="slow">
    <p:wipe dir="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467912"/>
      </p:ext>
    </p:extLst>
  </p:cSld>
  <p:clrMapOvr>
    <a:masterClrMapping/>
  </p:clrMapOvr>
  <p:transition spd="slow">
    <p:wipe dir="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22349"/>
      </p:ext>
    </p:extLst>
  </p:cSld>
  <p:clrMapOvr>
    <a:masterClrMapping/>
  </p:clrMapOvr>
  <p:transition spd="slow">
    <p:wipe dir="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02373"/>
      </p:ext>
    </p:extLst>
  </p:cSld>
  <p:clrMapOvr>
    <a:masterClrMapping/>
  </p:clrMapOvr>
  <p:transition spd="slow">
    <p:wipe dir="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809925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18535"/>
      </p:ext>
    </p:extLst>
  </p:cSld>
  <p:clrMapOvr>
    <a:masterClrMapping/>
  </p:clrMapOvr>
  <p:transition spd="slow">
    <p:wipe dir="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578674"/>
      </p:ext>
    </p:extLst>
  </p:cSld>
  <p:clrMapOvr>
    <a:masterClrMapping/>
  </p:clrMapOvr>
  <p:transition spd="slow">
    <p:wipe dir="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726001"/>
      </p:ext>
    </p:extLst>
  </p:cSld>
  <p:clrMapOvr>
    <a:masterClrMapping/>
  </p:clrMapOvr>
  <p:transition spd="slow">
    <p:wipe dir="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962690"/>
      </p:ext>
    </p:extLst>
  </p:cSld>
  <p:clrMapOvr>
    <a:masterClrMapping/>
  </p:clrMapOvr>
  <p:transition spd="slow">
    <p:wipe dir="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95847"/>
      </p:ext>
    </p:extLst>
  </p:cSld>
  <p:clrMapOvr>
    <a:masterClrMapping/>
  </p:clrMapOvr>
  <p:transition spd="slow">
    <p:wipe dir="d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567298"/>
      </p:ext>
    </p:extLst>
  </p:cSld>
  <p:clrMapOvr>
    <a:masterClrMapping/>
  </p:clrMapOvr>
  <p:transition spd="slow">
    <p:wipe dir="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03530"/>
      </p:ext>
    </p:extLst>
  </p:cSld>
  <p:clrMapOvr>
    <a:masterClrMapping/>
  </p:clrMapOvr>
  <p:transition spd="slow">
    <p:wipe dir="d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95405"/>
      </p:ext>
    </p:extLst>
  </p:cSld>
  <p:clrMapOvr>
    <a:masterClrMapping/>
  </p:clrMapOvr>
  <p:transition spd="slow">
    <p:wipe dir="d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43329"/>
      </p:ext>
    </p:extLst>
  </p:cSld>
  <p:clrMapOvr>
    <a:masterClrMapping/>
  </p:clrMapOvr>
  <p:transition spd="slow">
    <p:wipe dir="d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752993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363455"/>
      </p:ext>
    </p:extLst>
  </p:cSld>
  <p:clrMapOvr>
    <a:masterClrMapping/>
  </p:clrMapOvr>
  <p:transition spd="slow">
    <p:wipe dir="d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608602"/>
      </p:ext>
    </p:extLst>
  </p:cSld>
  <p:clrMapOvr>
    <a:masterClrMapping/>
  </p:clrMapOvr>
  <p:transition spd="slow">
    <p:wipe dir="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309590"/>
      </p:ext>
    </p:extLst>
  </p:cSld>
  <p:clrMapOvr>
    <a:masterClrMapping/>
  </p:clrMapOvr>
  <p:transition spd="slow">
    <p:wipe dir="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90815"/>
      </p:ext>
    </p:extLst>
  </p:cSld>
  <p:clrMapOvr>
    <a:masterClrMapping/>
  </p:clrMapOvr>
  <p:transition spd="slow">
    <p:wipe dir="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09531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3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4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740705" y="1484784"/>
            <a:ext cx="3747051" cy="83099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HCS-Studio</a:t>
            </a:r>
            <a:endParaRPr lang="zh-CN" altLang="en-US" sz="4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47798" y="2564904"/>
            <a:ext cx="41328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伺服调试软件</a:t>
            </a:r>
            <a:r>
              <a:rPr lang="en-US" altLang="zh-CN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2.00</a:t>
            </a:r>
            <a:r>
              <a: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版介绍</a:t>
            </a:r>
          </a:p>
        </p:txBody>
      </p:sp>
      <p:pic>
        <p:nvPicPr>
          <p:cNvPr id="6" name="图片 5" descr="LOGO1">
            <a:extLst>
              <a:ext uri="{FF2B5EF4-FFF2-40B4-BE49-F238E27FC236}">
                <a16:creationId xmlns:a16="http://schemas.microsoft.com/office/drawing/2014/main" id="{4F453EB9-19AF-4FCC-B79E-0BCE300B71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5814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"/>
                            </p:stCondLst>
                            <p:childTnLst>
                              <p:par>
                                <p:cTn id="1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437278" y="267799"/>
            <a:ext cx="1524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软件界面</a:t>
            </a:r>
          </a:p>
        </p:txBody>
      </p:sp>
      <p:pic>
        <p:nvPicPr>
          <p:cNvPr id="6" name="图片 5" descr="LOGO1">
            <a:extLst>
              <a:ext uri="{FF2B5EF4-FFF2-40B4-BE49-F238E27FC236}">
                <a16:creationId xmlns:a16="http://schemas.microsoft.com/office/drawing/2014/main" id="{8E47B912-0E5D-4578-99B6-71265CC562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0D8B5040-6A04-4CF0-A32A-DDE359199B9E}"/>
              </a:ext>
            </a:extLst>
          </p:cNvPr>
          <p:cNvSpPr/>
          <p:nvPr/>
        </p:nvSpPr>
        <p:spPr>
          <a:xfrm>
            <a:off x="2411760" y="1412776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HeCun HeiTi"/>
              </a:rPr>
              <a:t>查看伺服驱动器错误、警告、不运转原因、使用寿命 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29">
            <a:extLst>
              <a:ext uri="{FF2B5EF4-FFF2-40B4-BE49-F238E27FC236}">
                <a16:creationId xmlns:a16="http://schemas.microsoft.com/office/drawing/2014/main" id="{9635DF8D-6E10-43CF-9B6F-A22003D65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20" y="1988840"/>
            <a:ext cx="7920880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3896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437278" y="267799"/>
            <a:ext cx="1524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软件界面</a:t>
            </a:r>
          </a:p>
        </p:txBody>
      </p:sp>
      <p:pic>
        <p:nvPicPr>
          <p:cNvPr id="6" name="图片 5" descr="LOGO1">
            <a:extLst>
              <a:ext uri="{FF2B5EF4-FFF2-40B4-BE49-F238E27FC236}">
                <a16:creationId xmlns:a16="http://schemas.microsoft.com/office/drawing/2014/main" id="{8E47B912-0E5D-4578-99B6-71265CC562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0D8B5040-6A04-4CF0-A32A-DDE359199B9E}"/>
              </a:ext>
            </a:extLst>
          </p:cNvPr>
          <p:cNvSpPr/>
          <p:nvPr/>
        </p:nvSpPr>
        <p:spPr>
          <a:xfrm>
            <a:off x="2411760" y="1412776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HeCun HeiTi"/>
              </a:rPr>
              <a:t>对伺服驱动进行实现增益调整 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30">
            <a:extLst>
              <a:ext uri="{FF2B5EF4-FFF2-40B4-BE49-F238E27FC236}">
                <a16:creationId xmlns:a16="http://schemas.microsoft.com/office/drawing/2014/main" id="{EC7C43E9-3D5F-4D83-8880-9243592E8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1949549"/>
            <a:ext cx="7704856" cy="428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2436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437278" y="267799"/>
            <a:ext cx="1524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软件界面</a:t>
            </a:r>
          </a:p>
        </p:txBody>
      </p:sp>
      <p:pic>
        <p:nvPicPr>
          <p:cNvPr id="6" name="图片 5" descr="LOGO1">
            <a:extLst>
              <a:ext uri="{FF2B5EF4-FFF2-40B4-BE49-F238E27FC236}">
                <a16:creationId xmlns:a16="http://schemas.microsoft.com/office/drawing/2014/main" id="{8E47B912-0E5D-4578-99B6-71265CC562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0D8B5040-6A04-4CF0-A32A-DDE359199B9E}"/>
              </a:ext>
            </a:extLst>
          </p:cNvPr>
          <p:cNvSpPr/>
          <p:nvPr/>
        </p:nvSpPr>
        <p:spPr>
          <a:xfrm>
            <a:off x="2411760" y="1412776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HeCun HeiTi"/>
              </a:rPr>
              <a:t>内核管理界面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HeCun HeiTi"/>
              </a:rPr>
              <a:t>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12">
            <a:extLst>
              <a:ext uri="{FF2B5EF4-FFF2-40B4-BE49-F238E27FC236}">
                <a16:creationId xmlns:a16="http://schemas.microsoft.com/office/drawing/2014/main" id="{0A768062-60B7-47A3-B640-9D3FFCBFF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1892399"/>
            <a:ext cx="7992888" cy="448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32276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LOGO1">
            <a:extLst>
              <a:ext uri="{FF2B5EF4-FFF2-40B4-BE49-F238E27FC236}">
                <a16:creationId xmlns:a16="http://schemas.microsoft.com/office/drawing/2014/main" id="{5EC4A3B9-D63C-4FD4-BDFA-F4462447A8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251A9732-AB6D-4129-8150-B25370B6A4D1}"/>
              </a:ext>
            </a:extLst>
          </p:cNvPr>
          <p:cNvSpPr/>
          <p:nvPr/>
        </p:nvSpPr>
        <p:spPr>
          <a:xfrm>
            <a:off x="2308194" y="3098307"/>
            <a:ext cx="42654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rPr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41853646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0" y="5115307"/>
            <a:ext cx="9144000" cy="1676400"/>
            <a:chOff x="0" y="2086"/>
            <a:chExt cx="5760" cy="1056"/>
          </a:xfrm>
        </p:grpSpPr>
        <p:sp>
          <p:nvSpPr>
            <p:cNvPr id="25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zh-CN" altLang="zh-CN" noProof="1"/>
            </a:p>
          </p:txBody>
        </p:sp>
        <p:sp>
          <p:nvSpPr>
            <p:cNvPr id="26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zh-CN" altLang="zh-CN" noProof="1"/>
            </a:p>
          </p:txBody>
        </p:sp>
      </p:grpSp>
      <p:sp>
        <p:nvSpPr>
          <p:cNvPr id="5" name="矩形 4"/>
          <p:cNvSpPr/>
          <p:nvPr/>
        </p:nvSpPr>
        <p:spPr>
          <a:xfrm>
            <a:off x="6793336" y="267798"/>
            <a:ext cx="219483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产品设计背景</a:t>
            </a:r>
          </a:p>
        </p:txBody>
      </p:sp>
      <p:sp>
        <p:nvSpPr>
          <p:cNvPr id="11" name="矩形 10"/>
          <p:cNvSpPr/>
          <p:nvPr/>
        </p:nvSpPr>
        <p:spPr>
          <a:xfrm>
            <a:off x="6358030" y="2873916"/>
            <a:ext cx="2592288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</a:pPr>
            <a:r>
              <a:rPr lang="zh-CN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基于以上情况</a:t>
            </a:r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en-US" altLang="zh-CN" sz="2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</a:pPr>
            <a:r>
              <a:rPr lang="zh-CN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们设计</a:t>
            </a:r>
            <a:r>
              <a:rPr lang="zh-CN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了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本软件。</a:t>
            </a:r>
            <a:endParaRPr lang="en-US" altLang="zh-CN" sz="2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下箭头 13"/>
          <p:cNvSpPr/>
          <p:nvPr/>
        </p:nvSpPr>
        <p:spPr>
          <a:xfrm rot="16200000">
            <a:off x="5501942" y="3048276"/>
            <a:ext cx="740604" cy="556145"/>
          </a:xfrm>
          <a:prstGeom prst="downArrow">
            <a:avLst/>
          </a:prstGeom>
          <a:gradFill>
            <a:gsLst>
              <a:gs pos="70000">
                <a:srgbClr val="5F8DBB"/>
              </a:gs>
              <a:gs pos="0">
                <a:schemeClr val="bg2">
                  <a:lumMod val="90000"/>
                  <a:alpha val="0"/>
                </a:schemeClr>
              </a:gs>
              <a:gs pos="100000">
                <a:srgbClr val="2D68A0"/>
              </a:gs>
            </a:gsLst>
            <a:lin ang="5400000" scaled="0"/>
          </a:gra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gray">
          <a:xfrm>
            <a:off x="537978" y="1856515"/>
            <a:ext cx="4677664" cy="352333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62A7EE"/>
            </a:solidFill>
            <a:prstDash val="dash"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53882" dir="2700000" algn="ctr" rotWithShape="0">
              <a:srgbClr val="808080">
                <a:alpha val="50000"/>
              </a:srgbClr>
            </a:outerShdw>
          </a:effectLst>
          <a:extLst/>
        </p:spPr>
        <p:txBody>
          <a:bodyPr lIns="108000" tIns="108000" rIns="144000" bIns="72000"/>
          <a:lstStyle/>
          <a:p>
            <a:pPr lvl="0">
              <a:spcBef>
                <a:spcPct val="20000"/>
              </a:spcBef>
              <a:buClr>
                <a:srgbClr val="00B0F0"/>
              </a:buClr>
            </a:pP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122" name="组合 121"/>
          <p:cNvGrpSpPr/>
          <p:nvPr/>
        </p:nvGrpSpPr>
        <p:grpSpPr>
          <a:xfrm>
            <a:off x="6076387" y="4719125"/>
            <a:ext cx="2706658" cy="1889769"/>
            <a:chOff x="6076387" y="4719125"/>
            <a:chExt cx="2706658" cy="1889769"/>
          </a:xfrm>
        </p:grpSpPr>
        <p:grpSp>
          <p:nvGrpSpPr>
            <p:cNvPr id="45" name="Group 30"/>
            <p:cNvGrpSpPr>
              <a:grpSpLocks/>
            </p:cNvGrpSpPr>
            <p:nvPr/>
          </p:nvGrpSpPr>
          <p:grpSpPr bwMode="auto">
            <a:xfrm>
              <a:off x="6076387" y="4748782"/>
              <a:ext cx="966560" cy="1163995"/>
              <a:chOff x="1124" y="1496"/>
              <a:chExt cx="1219" cy="1468"/>
            </a:xfrm>
          </p:grpSpPr>
          <p:grpSp>
            <p:nvGrpSpPr>
              <p:cNvPr id="46" name="Group 31"/>
              <p:cNvGrpSpPr>
                <a:grpSpLocks/>
              </p:cNvGrpSpPr>
              <p:nvPr/>
            </p:nvGrpSpPr>
            <p:grpSpPr bwMode="auto">
              <a:xfrm>
                <a:off x="1136" y="1496"/>
                <a:ext cx="970" cy="1313"/>
                <a:chOff x="1136" y="1496"/>
                <a:chExt cx="970" cy="1313"/>
              </a:xfrm>
            </p:grpSpPr>
            <p:sp>
              <p:nvSpPr>
                <p:cNvPr id="48" name="Freeform 4"/>
                <p:cNvSpPr>
                  <a:spLocks/>
                </p:cNvSpPr>
                <p:nvPr/>
              </p:nvSpPr>
              <p:spPr bwMode="gray">
                <a:xfrm rot="328192">
                  <a:off x="1178" y="2009"/>
                  <a:ext cx="243" cy="120"/>
                </a:xfrm>
                <a:custGeom>
                  <a:avLst/>
                  <a:gdLst>
                    <a:gd name="T0" fmla="*/ 0 w 389"/>
                    <a:gd name="T1" fmla="*/ 1415923284 h 182"/>
                    <a:gd name="T2" fmla="*/ 1341487214 w 389"/>
                    <a:gd name="T3" fmla="*/ 1415923284 h 182"/>
                    <a:gd name="T4" fmla="*/ 1341487214 w 389"/>
                    <a:gd name="T5" fmla="*/ 1415923284 h 182"/>
                    <a:gd name="T6" fmla="*/ 1341487214 w 389"/>
                    <a:gd name="T7" fmla="*/ 0 h 182"/>
                    <a:gd name="T8" fmla="*/ 0 w 389"/>
                    <a:gd name="T9" fmla="*/ 1415923284 h 18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9"/>
                    <a:gd name="T16" fmla="*/ 0 h 182"/>
                    <a:gd name="T17" fmla="*/ 389 w 389"/>
                    <a:gd name="T18" fmla="*/ 182 h 18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9" h="182">
                      <a:moveTo>
                        <a:pt x="0" y="133"/>
                      </a:moveTo>
                      <a:lnTo>
                        <a:pt x="49" y="182"/>
                      </a:lnTo>
                      <a:lnTo>
                        <a:pt x="389" y="45"/>
                      </a:lnTo>
                      <a:lnTo>
                        <a:pt x="330" y="0"/>
                      </a:lnTo>
                      <a:lnTo>
                        <a:pt x="0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61B2"/>
                    </a:gs>
                    <a:gs pos="100000">
                      <a:srgbClr val="002D52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9" name="Freeform 5"/>
                <p:cNvSpPr>
                  <a:spLocks/>
                </p:cNvSpPr>
                <p:nvPr/>
              </p:nvSpPr>
              <p:spPr bwMode="gray">
                <a:xfrm rot="328192">
                  <a:off x="1565" y="2386"/>
                  <a:ext cx="227" cy="97"/>
                </a:xfrm>
                <a:custGeom>
                  <a:avLst/>
                  <a:gdLst>
                    <a:gd name="T0" fmla="*/ 0 w 366"/>
                    <a:gd name="T1" fmla="*/ 1352635804 h 154"/>
                    <a:gd name="T2" fmla="*/ 1331909256 w 366"/>
                    <a:gd name="T3" fmla="*/ 1352635804 h 154"/>
                    <a:gd name="T4" fmla="*/ 1331909256 w 366"/>
                    <a:gd name="T5" fmla="*/ 1352635804 h 154"/>
                    <a:gd name="T6" fmla="*/ 1331909256 w 366"/>
                    <a:gd name="T7" fmla="*/ 0 h 154"/>
                    <a:gd name="T8" fmla="*/ 0 w 366"/>
                    <a:gd name="T9" fmla="*/ 1352635804 h 15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6"/>
                    <a:gd name="T16" fmla="*/ 0 h 154"/>
                    <a:gd name="T17" fmla="*/ 366 w 366"/>
                    <a:gd name="T18" fmla="*/ 154 h 15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6" h="154">
                      <a:moveTo>
                        <a:pt x="0" y="113"/>
                      </a:moveTo>
                      <a:lnTo>
                        <a:pt x="40" y="154"/>
                      </a:lnTo>
                      <a:lnTo>
                        <a:pt x="366" y="42"/>
                      </a:lnTo>
                      <a:lnTo>
                        <a:pt x="309" y="0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61B2"/>
                    </a:gs>
                    <a:gs pos="100000">
                      <a:srgbClr val="002D52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0" name="Freeform 6"/>
                <p:cNvSpPr>
                  <a:spLocks/>
                </p:cNvSpPr>
                <p:nvPr/>
              </p:nvSpPr>
              <p:spPr bwMode="gray">
                <a:xfrm rot="328192">
                  <a:off x="1365" y="1780"/>
                  <a:ext cx="298" cy="277"/>
                </a:xfrm>
                <a:custGeom>
                  <a:avLst/>
                  <a:gdLst>
                    <a:gd name="T0" fmla="*/ 2147483647 w 195"/>
                    <a:gd name="T1" fmla="*/ 2147483647 h 185"/>
                    <a:gd name="T2" fmla="*/ 2147483647 w 195"/>
                    <a:gd name="T3" fmla="*/ 2147483647 h 185"/>
                    <a:gd name="T4" fmla="*/ 2147483647 w 195"/>
                    <a:gd name="T5" fmla="*/ 2147483647 h 185"/>
                    <a:gd name="T6" fmla="*/ 2147483647 w 195"/>
                    <a:gd name="T7" fmla="*/ 2147483647 h 185"/>
                    <a:gd name="T8" fmla="*/ 2147483647 w 195"/>
                    <a:gd name="T9" fmla="*/ 2147483647 h 185"/>
                    <a:gd name="T10" fmla="*/ 2147483647 w 195"/>
                    <a:gd name="T11" fmla="*/ 2147483647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5"/>
                    <a:gd name="T19" fmla="*/ 0 h 185"/>
                    <a:gd name="T20" fmla="*/ 195 w 195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5" h="185">
                      <a:moveTo>
                        <a:pt x="44" y="185"/>
                      </a:moveTo>
                      <a:cubicBezTo>
                        <a:pt x="44" y="185"/>
                        <a:pt x="12" y="111"/>
                        <a:pt x="60" y="62"/>
                      </a:cubicBezTo>
                      <a:cubicBezTo>
                        <a:pt x="109" y="13"/>
                        <a:pt x="167" y="22"/>
                        <a:pt x="195" y="37"/>
                      </a:cubicBezTo>
                      <a:cubicBezTo>
                        <a:pt x="195" y="37"/>
                        <a:pt x="167" y="0"/>
                        <a:pt x="88" y="17"/>
                      </a:cubicBezTo>
                      <a:cubicBezTo>
                        <a:pt x="8" y="34"/>
                        <a:pt x="0" y="107"/>
                        <a:pt x="19" y="166"/>
                      </a:cubicBezTo>
                      <a:lnTo>
                        <a:pt x="44" y="185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61B2"/>
                    </a:gs>
                    <a:gs pos="100000">
                      <a:srgbClr val="002D52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1" name="Freeform 7"/>
                <p:cNvSpPr>
                  <a:spLocks/>
                </p:cNvSpPr>
                <p:nvPr/>
              </p:nvSpPr>
              <p:spPr bwMode="gray">
                <a:xfrm rot="328192">
                  <a:off x="1734" y="1694"/>
                  <a:ext cx="372" cy="741"/>
                </a:xfrm>
                <a:custGeom>
                  <a:avLst/>
                  <a:gdLst>
                    <a:gd name="T0" fmla="*/ 2147483647 w 236"/>
                    <a:gd name="T1" fmla="*/ 2147483647 h 498"/>
                    <a:gd name="T2" fmla="*/ 2147483647 w 236"/>
                    <a:gd name="T3" fmla="*/ 2147483647 h 498"/>
                    <a:gd name="T4" fmla="*/ 2147483647 w 236"/>
                    <a:gd name="T5" fmla="*/ 0 h 498"/>
                    <a:gd name="T6" fmla="*/ 2147483647 w 236"/>
                    <a:gd name="T7" fmla="*/ 2147483647 h 498"/>
                    <a:gd name="T8" fmla="*/ 2147483647 w 236"/>
                    <a:gd name="T9" fmla="*/ 2147483647 h 498"/>
                    <a:gd name="T10" fmla="*/ 2147483647 w 236"/>
                    <a:gd name="T11" fmla="*/ 2147483647 h 498"/>
                    <a:gd name="T12" fmla="*/ 2147483647 w 236"/>
                    <a:gd name="T13" fmla="*/ 2147483647 h 49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36"/>
                    <a:gd name="T22" fmla="*/ 0 h 498"/>
                    <a:gd name="T23" fmla="*/ 236 w 236"/>
                    <a:gd name="T24" fmla="*/ 498 h 49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36" h="498">
                      <a:moveTo>
                        <a:pt x="60" y="498"/>
                      </a:moveTo>
                      <a:cubicBezTo>
                        <a:pt x="60" y="498"/>
                        <a:pt x="26" y="410"/>
                        <a:pt x="71" y="366"/>
                      </a:cubicBezTo>
                      <a:cubicBezTo>
                        <a:pt x="115" y="321"/>
                        <a:pt x="236" y="127"/>
                        <a:pt x="25" y="0"/>
                      </a:cubicBezTo>
                      <a:cubicBezTo>
                        <a:pt x="25" y="0"/>
                        <a:pt x="128" y="61"/>
                        <a:pt x="123" y="178"/>
                      </a:cubicBezTo>
                      <a:cubicBezTo>
                        <a:pt x="123" y="178"/>
                        <a:pt x="117" y="259"/>
                        <a:pt x="84" y="300"/>
                      </a:cubicBezTo>
                      <a:cubicBezTo>
                        <a:pt x="51" y="342"/>
                        <a:pt x="0" y="403"/>
                        <a:pt x="36" y="480"/>
                      </a:cubicBezTo>
                      <a:lnTo>
                        <a:pt x="60" y="49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61B2"/>
                    </a:gs>
                    <a:gs pos="100000">
                      <a:srgbClr val="002D52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2" name="Freeform 9"/>
                <p:cNvSpPr>
                  <a:spLocks/>
                </p:cNvSpPr>
                <p:nvPr/>
              </p:nvSpPr>
              <p:spPr bwMode="gray">
                <a:xfrm rot="328192">
                  <a:off x="1642" y="2697"/>
                  <a:ext cx="252" cy="112"/>
                </a:xfrm>
                <a:custGeom>
                  <a:avLst/>
                  <a:gdLst>
                    <a:gd name="T0" fmla="*/ 0 w 404"/>
                    <a:gd name="T1" fmla="*/ 1493901667 h 161"/>
                    <a:gd name="T2" fmla="*/ 1339519503 w 404"/>
                    <a:gd name="T3" fmla="*/ 1493901667 h 161"/>
                    <a:gd name="T4" fmla="*/ 1339519503 w 404"/>
                    <a:gd name="T5" fmla="*/ 1493901667 h 161"/>
                    <a:gd name="T6" fmla="*/ 1339519503 w 404"/>
                    <a:gd name="T7" fmla="*/ 0 h 161"/>
                    <a:gd name="T8" fmla="*/ 0 w 404"/>
                    <a:gd name="T9" fmla="*/ 1493901667 h 16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04"/>
                    <a:gd name="T16" fmla="*/ 0 h 161"/>
                    <a:gd name="T17" fmla="*/ 404 w 404"/>
                    <a:gd name="T18" fmla="*/ 161 h 16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04" h="161">
                      <a:moveTo>
                        <a:pt x="0" y="113"/>
                      </a:moveTo>
                      <a:lnTo>
                        <a:pt x="47" y="161"/>
                      </a:lnTo>
                      <a:lnTo>
                        <a:pt x="404" y="50"/>
                      </a:lnTo>
                      <a:lnTo>
                        <a:pt x="342" y="0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61B2"/>
                    </a:gs>
                    <a:gs pos="100000">
                      <a:srgbClr val="002D52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3" name="Freeform 10"/>
                <p:cNvSpPr>
                  <a:spLocks/>
                </p:cNvSpPr>
                <p:nvPr/>
              </p:nvSpPr>
              <p:spPr bwMode="gray">
                <a:xfrm rot="328192">
                  <a:off x="1792" y="2500"/>
                  <a:ext cx="116" cy="244"/>
                </a:xfrm>
                <a:custGeom>
                  <a:avLst/>
                  <a:gdLst>
                    <a:gd name="T0" fmla="*/ 0 w 185"/>
                    <a:gd name="T1" fmla="*/ 0 h 388"/>
                    <a:gd name="T2" fmla="*/ 1346530287 w 185"/>
                    <a:gd name="T3" fmla="*/ 1350479407 h 388"/>
                    <a:gd name="T4" fmla="*/ 1346530287 w 185"/>
                    <a:gd name="T5" fmla="*/ 1350479407 h 388"/>
                    <a:gd name="T6" fmla="*/ 1346530287 w 185"/>
                    <a:gd name="T7" fmla="*/ 1350479407 h 388"/>
                    <a:gd name="T8" fmla="*/ 0 w 185"/>
                    <a:gd name="T9" fmla="*/ 0 h 3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5"/>
                    <a:gd name="T16" fmla="*/ 0 h 388"/>
                    <a:gd name="T17" fmla="*/ 185 w 185"/>
                    <a:gd name="T18" fmla="*/ 388 h 3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5" h="388">
                      <a:moveTo>
                        <a:pt x="0" y="0"/>
                      </a:moveTo>
                      <a:lnTo>
                        <a:pt x="66" y="33"/>
                      </a:lnTo>
                      <a:lnTo>
                        <a:pt x="185" y="388"/>
                      </a:lnTo>
                      <a:lnTo>
                        <a:pt x="123" y="3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61B2"/>
                    </a:gs>
                    <a:gs pos="100000">
                      <a:srgbClr val="002D52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4" name="Freeform 8"/>
                <p:cNvSpPr>
                  <a:spLocks/>
                </p:cNvSpPr>
                <p:nvPr/>
              </p:nvSpPr>
              <p:spPr bwMode="gray">
                <a:xfrm rot="328192">
                  <a:off x="1581" y="2488"/>
                  <a:ext cx="291" cy="285"/>
                </a:xfrm>
                <a:custGeom>
                  <a:avLst/>
                  <a:gdLst>
                    <a:gd name="T0" fmla="*/ 0 w 463"/>
                    <a:gd name="T1" fmla="*/ 1357057294 h 451"/>
                    <a:gd name="T2" fmla="*/ 1349714344 w 463"/>
                    <a:gd name="T3" fmla="*/ 1357057294 h 451"/>
                    <a:gd name="T4" fmla="*/ 1349714344 w 463"/>
                    <a:gd name="T5" fmla="*/ 1357057294 h 451"/>
                    <a:gd name="T6" fmla="*/ 1349714344 w 463"/>
                    <a:gd name="T7" fmla="*/ 0 h 451"/>
                    <a:gd name="T8" fmla="*/ 0 w 463"/>
                    <a:gd name="T9" fmla="*/ 1357057294 h 4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63"/>
                    <a:gd name="T16" fmla="*/ 0 h 451"/>
                    <a:gd name="T17" fmla="*/ 463 w 463"/>
                    <a:gd name="T18" fmla="*/ 451 h 4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63" h="451">
                      <a:moveTo>
                        <a:pt x="0" y="123"/>
                      </a:moveTo>
                      <a:lnTo>
                        <a:pt x="121" y="451"/>
                      </a:lnTo>
                      <a:lnTo>
                        <a:pt x="463" y="338"/>
                      </a:lnTo>
                      <a:lnTo>
                        <a:pt x="340" y="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61B2"/>
                    </a:gs>
                    <a:gs pos="100000">
                      <a:srgbClr val="69A2E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5" name="Freeform 3"/>
                <p:cNvSpPr>
                  <a:spLocks/>
                </p:cNvSpPr>
                <p:nvPr/>
              </p:nvSpPr>
              <p:spPr bwMode="gray">
                <a:xfrm rot="328192">
                  <a:off x="1136" y="1496"/>
                  <a:ext cx="863" cy="950"/>
                </a:xfrm>
                <a:custGeom>
                  <a:avLst/>
                  <a:gdLst>
                    <a:gd name="T0" fmla="*/ 2147483647 w 580"/>
                    <a:gd name="T1" fmla="*/ 2147483647 h 638"/>
                    <a:gd name="T2" fmla="*/ 2147483647 w 580"/>
                    <a:gd name="T3" fmla="*/ 2147483647 h 638"/>
                    <a:gd name="T4" fmla="*/ 2147483647 w 580"/>
                    <a:gd name="T5" fmla="*/ 2147483647 h 638"/>
                    <a:gd name="T6" fmla="*/ 2147483647 w 580"/>
                    <a:gd name="T7" fmla="*/ 2147483647 h 638"/>
                    <a:gd name="T8" fmla="*/ 2147483647 w 580"/>
                    <a:gd name="T9" fmla="*/ 2147483647 h 638"/>
                    <a:gd name="T10" fmla="*/ 2147483647 w 580"/>
                    <a:gd name="T11" fmla="*/ 2147483647 h 638"/>
                    <a:gd name="T12" fmla="*/ 2147483647 w 580"/>
                    <a:gd name="T13" fmla="*/ 2147483647 h 638"/>
                    <a:gd name="T14" fmla="*/ 2147483647 w 580"/>
                    <a:gd name="T15" fmla="*/ 2147483647 h 638"/>
                    <a:gd name="T16" fmla="*/ 2147483647 w 580"/>
                    <a:gd name="T17" fmla="*/ 2147483647 h 638"/>
                    <a:gd name="T18" fmla="*/ 2147483647 w 580"/>
                    <a:gd name="T19" fmla="*/ 2147483647 h 638"/>
                    <a:gd name="T20" fmla="*/ 2147483647 w 580"/>
                    <a:gd name="T21" fmla="*/ 2147483647 h 63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80"/>
                    <a:gd name="T34" fmla="*/ 0 h 638"/>
                    <a:gd name="T35" fmla="*/ 580 w 580"/>
                    <a:gd name="T36" fmla="*/ 638 h 63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80" h="638">
                      <a:moveTo>
                        <a:pt x="35" y="421"/>
                      </a:moveTo>
                      <a:cubicBezTo>
                        <a:pt x="175" y="365"/>
                        <a:pt x="175" y="365"/>
                        <a:pt x="175" y="365"/>
                      </a:cubicBezTo>
                      <a:cubicBezTo>
                        <a:pt x="175" y="365"/>
                        <a:pt x="128" y="237"/>
                        <a:pt x="252" y="214"/>
                      </a:cubicBezTo>
                      <a:cubicBezTo>
                        <a:pt x="376" y="192"/>
                        <a:pt x="386" y="297"/>
                        <a:pt x="378" y="344"/>
                      </a:cubicBezTo>
                      <a:cubicBezTo>
                        <a:pt x="370" y="390"/>
                        <a:pt x="242" y="488"/>
                        <a:pt x="320" y="638"/>
                      </a:cubicBezTo>
                      <a:cubicBezTo>
                        <a:pt x="451" y="590"/>
                        <a:pt x="451" y="590"/>
                        <a:pt x="451" y="590"/>
                      </a:cubicBezTo>
                      <a:cubicBezTo>
                        <a:pt x="451" y="590"/>
                        <a:pt x="411" y="521"/>
                        <a:pt x="476" y="442"/>
                      </a:cubicBezTo>
                      <a:cubicBezTo>
                        <a:pt x="542" y="364"/>
                        <a:pt x="580" y="224"/>
                        <a:pt x="463" y="126"/>
                      </a:cubicBezTo>
                      <a:cubicBezTo>
                        <a:pt x="463" y="126"/>
                        <a:pt x="320" y="0"/>
                        <a:pt x="107" y="144"/>
                      </a:cubicBezTo>
                      <a:cubicBezTo>
                        <a:pt x="107" y="144"/>
                        <a:pt x="72" y="161"/>
                        <a:pt x="43" y="212"/>
                      </a:cubicBezTo>
                      <a:cubicBezTo>
                        <a:pt x="14" y="262"/>
                        <a:pt x="0" y="341"/>
                        <a:pt x="35" y="42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1B2"/>
                    </a:gs>
                    <a:gs pos="50000">
                      <a:srgbClr val="69A2E1"/>
                    </a:gs>
                    <a:gs pos="100000">
                      <a:srgbClr val="0061B2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pic>
            <p:nvPicPr>
              <p:cNvPr id="47" name="Picture 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124" y="2793"/>
                <a:ext cx="1219" cy="1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AEAEAE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6" name="Group 8"/>
            <p:cNvGrpSpPr>
              <a:grpSpLocks/>
            </p:cNvGrpSpPr>
            <p:nvPr/>
          </p:nvGrpSpPr>
          <p:grpSpPr bwMode="auto">
            <a:xfrm>
              <a:off x="6683907" y="4875668"/>
              <a:ext cx="1312994" cy="1733226"/>
              <a:chOff x="3243" y="1548"/>
              <a:chExt cx="1431" cy="1889"/>
            </a:xfrm>
          </p:grpSpPr>
          <p:grpSp>
            <p:nvGrpSpPr>
              <p:cNvPr id="57" name="Group 9"/>
              <p:cNvGrpSpPr>
                <a:grpSpLocks/>
              </p:cNvGrpSpPr>
              <p:nvPr/>
            </p:nvGrpSpPr>
            <p:grpSpPr bwMode="auto">
              <a:xfrm rot="220837">
                <a:off x="3478" y="1548"/>
                <a:ext cx="1196" cy="1712"/>
                <a:chOff x="728" y="1935"/>
                <a:chExt cx="1196" cy="1712"/>
              </a:xfrm>
            </p:grpSpPr>
            <p:sp>
              <p:nvSpPr>
                <p:cNvPr id="59" name="Freeform 4"/>
                <p:cNvSpPr>
                  <a:spLocks/>
                </p:cNvSpPr>
                <p:nvPr/>
              </p:nvSpPr>
              <p:spPr bwMode="gray">
                <a:xfrm rot="1227305">
                  <a:off x="761" y="2498"/>
                  <a:ext cx="311" cy="153"/>
                </a:xfrm>
                <a:custGeom>
                  <a:avLst/>
                  <a:gdLst>
                    <a:gd name="T0" fmla="*/ 0 w 389"/>
                    <a:gd name="T1" fmla="*/ 1805302187 h 182"/>
                    <a:gd name="T2" fmla="*/ 1716882813 w 389"/>
                    <a:gd name="T3" fmla="*/ 1805302187 h 182"/>
                    <a:gd name="T4" fmla="*/ 1716882813 w 389"/>
                    <a:gd name="T5" fmla="*/ 1805302187 h 182"/>
                    <a:gd name="T6" fmla="*/ 1716882813 w 389"/>
                    <a:gd name="T7" fmla="*/ 0 h 182"/>
                    <a:gd name="T8" fmla="*/ 0 w 389"/>
                    <a:gd name="T9" fmla="*/ 1805302187 h 18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9"/>
                    <a:gd name="T16" fmla="*/ 0 h 182"/>
                    <a:gd name="T17" fmla="*/ 389 w 389"/>
                    <a:gd name="T18" fmla="*/ 182 h 18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9" h="182">
                      <a:moveTo>
                        <a:pt x="0" y="133"/>
                      </a:moveTo>
                      <a:lnTo>
                        <a:pt x="49" y="182"/>
                      </a:lnTo>
                      <a:lnTo>
                        <a:pt x="389" y="45"/>
                      </a:lnTo>
                      <a:lnTo>
                        <a:pt x="330" y="0"/>
                      </a:lnTo>
                      <a:lnTo>
                        <a:pt x="0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C7013"/>
                    </a:gs>
                    <a:gs pos="100000">
                      <a:srgbClr val="233409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0" name="Freeform 5"/>
                <p:cNvSpPr>
                  <a:spLocks/>
                </p:cNvSpPr>
                <p:nvPr/>
              </p:nvSpPr>
              <p:spPr bwMode="gray">
                <a:xfrm rot="1227305">
                  <a:off x="1120" y="3091"/>
                  <a:ext cx="290" cy="123"/>
                </a:xfrm>
                <a:custGeom>
                  <a:avLst/>
                  <a:gdLst>
                    <a:gd name="T0" fmla="*/ 0 w 366"/>
                    <a:gd name="T1" fmla="*/ 1715197978 h 154"/>
                    <a:gd name="T2" fmla="*/ 1701558081 w 366"/>
                    <a:gd name="T3" fmla="*/ 1715197978 h 154"/>
                    <a:gd name="T4" fmla="*/ 1701558081 w 366"/>
                    <a:gd name="T5" fmla="*/ 1715197978 h 154"/>
                    <a:gd name="T6" fmla="*/ 1701558081 w 366"/>
                    <a:gd name="T7" fmla="*/ 0 h 154"/>
                    <a:gd name="T8" fmla="*/ 0 w 366"/>
                    <a:gd name="T9" fmla="*/ 1715197978 h 15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6"/>
                    <a:gd name="T16" fmla="*/ 0 h 154"/>
                    <a:gd name="T17" fmla="*/ 366 w 366"/>
                    <a:gd name="T18" fmla="*/ 154 h 15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6" h="154">
                      <a:moveTo>
                        <a:pt x="0" y="113"/>
                      </a:moveTo>
                      <a:lnTo>
                        <a:pt x="40" y="154"/>
                      </a:lnTo>
                      <a:lnTo>
                        <a:pt x="366" y="42"/>
                      </a:lnTo>
                      <a:lnTo>
                        <a:pt x="309" y="0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C7013"/>
                    </a:gs>
                    <a:gs pos="100000">
                      <a:srgbClr val="233409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1" name="Freeform 6"/>
                <p:cNvSpPr>
                  <a:spLocks/>
                </p:cNvSpPr>
                <p:nvPr/>
              </p:nvSpPr>
              <p:spPr bwMode="gray">
                <a:xfrm rot="1227305">
                  <a:off x="1042" y="2283"/>
                  <a:ext cx="381" cy="355"/>
                </a:xfrm>
                <a:custGeom>
                  <a:avLst/>
                  <a:gdLst>
                    <a:gd name="T0" fmla="*/ 2147483647 w 195"/>
                    <a:gd name="T1" fmla="*/ 2147483647 h 185"/>
                    <a:gd name="T2" fmla="*/ 2147483647 w 195"/>
                    <a:gd name="T3" fmla="*/ 2147483647 h 185"/>
                    <a:gd name="T4" fmla="*/ 2147483647 w 195"/>
                    <a:gd name="T5" fmla="*/ 2147483647 h 185"/>
                    <a:gd name="T6" fmla="*/ 2147483647 w 195"/>
                    <a:gd name="T7" fmla="*/ 2147483647 h 185"/>
                    <a:gd name="T8" fmla="*/ 2147483647 w 195"/>
                    <a:gd name="T9" fmla="*/ 2147483647 h 185"/>
                    <a:gd name="T10" fmla="*/ 2147483647 w 195"/>
                    <a:gd name="T11" fmla="*/ 2147483647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5"/>
                    <a:gd name="T19" fmla="*/ 0 h 185"/>
                    <a:gd name="T20" fmla="*/ 195 w 195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5" h="185">
                      <a:moveTo>
                        <a:pt x="44" y="185"/>
                      </a:moveTo>
                      <a:cubicBezTo>
                        <a:pt x="44" y="185"/>
                        <a:pt x="12" y="111"/>
                        <a:pt x="60" y="62"/>
                      </a:cubicBezTo>
                      <a:cubicBezTo>
                        <a:pt x="109" y="13"/>
                        <a:pt x="167" y="22"/>
                        <a:pt x="195" y="37"/>
                      </a:cubicBezTo>
                      <a:cubicBezTo>
                        <a:pt x="195" y="37"/>
                        <a:pt x="167" y="0"/>
                        <a:pt x="88" y="17"/>
                      </a:cubicBezTo>
                      <a:cubicBezTo>
                        <a:pt x="8" y="34"/>
                        <a:pt x="0" y="107"/>
                        <a:pt x="19" y="166"/>
                      </a:cubicBezTo>
                      <a:lnTo>
                        <a:pt x="44" y="185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C7013"/>
                    </a:gs>
                    <a:gs pos="100000">
                      <a:srgbClr val="233409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2" name="Freeform 7"/>
                <p:cNvSpPr>
                  <a:spLocks/>
                </p:cNvSpPr>
                <p:nvPr/>
              </p:nvSpPr>
              <p:spPr bwMode="gray">
                <a:xfrm rot="1227305">
                  <a:off x="1448" y="2301"/>
                  <a:ext cx="476" cy="948"/>
                </a:xfrm>
                <a:custGeom>
                  <a:avLst/>
                  <a:gdLst>
                    <a:gd name="T0" fmla="*/ 2147483647 w 236"/>
                    <a:gd name="T1" fmla="*/ 2147483647 h 498"/>
                    <a:gd name="T2" fmla="*/ 2147483647 w 236"/>
                    <a:gd name="T3" fmla="*/ 2147483647 h 498"/>
                    <a:gd name="T4" fmla="*/ 2147483647 w 236"/>
                    <a:gd name="T5" fmla="*/ 0 h 498"/>
                    <a:gd name="T6" fmla="*/ 2147483647 w 236"/>
                    <a:gd name="T7" fmla="*/ 2147483647 h 498"/>
                    <a:gd name="T8" fmla="*/ 2147483647 w 236"/>
                    <a:gd name="T9" fmla="*/ 2147483647 h 498"/>
                    <a:gd name="T10" fmla="*/ 2147483647 w 236"/>
                    <a:gd name="T11" fmla="*/ 2147483647 h 498"/>
                    <a:gd name="T12" fmla="*/ 2147483647 w 236"/>
                    <a:gd name="T13" fmla="*/ 2147483647 h 49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36"/>
                    <a:gd name="T22" fmla="*/ 0 h 498"/>
                    <a:gd name="T23" fmla="*/ 236 w 236"/>
                    <a:gd name="T24" fmla="*/ 498 h 49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36" h="498">
                      <a:moveTo>
                        <a:pt x="60" y="498"/>
                      </a:moveTo>
                      <a:cubicBezTo>
                        <a:pt x="60" y="498"/>
                        <a:pt x="26" y="410"/>
                        <a:pt x="71" y="366"/>
                      </a:cubicBezTo>
                      <a:cubicBezTo>
                        <a:pt x="115" y="321"/>
                        <a:pt x="236" y="127"/>
                        <a:pt x="25" y="0"/>
                      </a:cubicBezTo>
                      <a:cubicBezTo>
                        <a:pt x="25" y="0"/>
                        <a:pt x="128" y="61"/>
                        <a:pt x="123" y="178"/>
                      </a:cubicBezTo>
                      <a:cubicBezTo>
                        <a:pt x="123" y="178"/>
                        <a:pt x="117" y="259"/>
                        <a:pt x="84" y="300"/>
                      </a:cubicBezTo>
                      <a:cubicBezTo>
                        <a:pt x="51" y="342"/>
                        <a:pt x="0" y="403"/>
                        <a:pt x="36" y="480"/>
                      </a:cubicBezTo>
                      <a:lnTo>
                        <a:pt x="60" y="49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C7013"/>
                    </a:gs>
                    <a:gs pos="100000">
                      <a:srgbClr val="233409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3" name="Freeform 9"/>
                <p:cNvSpPr>
                  <a:spLocks/>
                </p:cNvSpPr>
                <p:nvPr/>
              </p:nvSpPr>
              <p:spPr bwMode="gray">
                <a:xfrm rot="1227305">
                  <a:off x="1110" y="3504"/>
                  <a:ext cx="322" cy="143"/>
                </a:xfrm>
                <a:custGeom>
                  <a:avLst/>
                  <a:gdLst>
                    <a:gd name="T0" fmla="*/ 0 w 404"/>
                    <a:gd name="T1" fmla="*/ 1907392308 h 161"/>
                    <a:gd name="T2" fmla="*/ 1711608253 w 404"/>
                    <a:gd name="T3" fmla="*/ 1907392308 h 161"/>
                    <a:gd name="T4" fmla="*/ 1711608253 w 404"/>
                    <a:gd name="T5" fmla="*/ 1907392308 h 161"/>
                    <a:gd name="T6" fmla="*/ 1711608253 w 404"/>
                    <a:gd name="T7" fmla="*/ 0 h 161"/>
                    <a:gd name="T8" fmla="*/ 0 w 404"/>
                    <a:gd name="T9" fmla="*/ 1907392308 h 16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04"/>
                    <a:gd name="T16" fmla="*/ 0 h 161"/>
                    <a:gd name="T17" fmla="*/ 404 w 404"/>
                    <a:gd name="T18" fmla="*/ 161 h 16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04" h="161">
                      <a:moveTo>
                        <a:pt x="0" y="113"/>
                      </a:moveTo>
                      <a:lnTo>
                        <a:pt x="47" y="161"/>
                      </a:lnTo>
                      <a:lnTo>
                        <a:pt x="404" y="50"/>
                      </a:lnTo>
                      <a:lnTo>
                        <a:pt x="342" y="0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C7013"/>
                    </a:gs>
                    <a:gs pos="100000">
                      <a:srgbClr val="233409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4" name="Freeform 10"/>
                <p:cNvSpPr>
                  <a:spLocks/>
                </p:cNvSpPr>
                <p:nvPr/>
              </p:nvSpPr>
              <p:spPr bwMode="gray">
                <a:xfrm rot="1227305">
                  <a:off x="1340" y="3285"/>
                  <a:ext cx="149" cy="312"/>
                </a:xfrm>
                <a:custGeom>
                  <a:avLst/>
                  <a:gdLst>
                    <a:gd name="T0" fmla="*/ 0 w 185"/>
                    <a:gd name="T1" fmla="*/ 0 h 388"/>
                    <a:gd name="T2" fmla="*/ 1729594937 w 185"/>
                    <a:gd name="T3" fmla="*/ 1726842520 h 388"/>
                    <a:gd name="T4" fmla="*/ 1729594937 w 185"/>
                    <a:gd name="T5" fmla="*/ 1726842520 h 388"/>
                    <a:gd name="T6" fmla="*/ 1729594937 w 185"/>
                    <a:gd name="T7" fmla="*/ 1726842520 h 388"/>
                    <a:gd name="T8" fmla="*/ 0 w 185"/>
                    <a:gd name="T9" fmla="*/ 0 h 3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5"/>
                    <a:gd name="T16" fmla="*/ 0 h 388"/>
                    <a:gd name="T17" fmla="*/ 185 w 185"/>
                    <a:gd name="T18" fmla="*/ 388 h 3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5" h="388">
                      <a:moveTo>
                        <a:pt x="0" y="0"/>
                      </a:moveTo>
                      <a:lnTo>
                        <a:pt x="66" y="33"/>
                      </a:lnTo>
                      <a:lnTo>
                        <a:pt x="185" y="388"/>
                      </a:lnTo>
                      <a:lnTo>
                        <a:pt x="123" y="3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C7013"/>
                    </a:gs>
                    <a:gs pos="100000">
                      <a:srgbClr val="233409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5" name="Freeform 8"/>
                <p:cNvSpPr>
                  <a:spLocks/>
                </p:cNvSpPr>
                <p:nvPr/>
              </p:nvSpPr>
              <p:spPr bwMode="gray">
                <a:xfrm rot="1227305">
                  <a:off x="1072" y="3229"/>
                  <a:ext cx="373" cy="364"/>
                </a:xfrm>
                <a:custGeom>
                  <a:avLst/>
                  <a:gdLst>
                    <a:gd name="T0" fmla="*/ 0 w 463"/>
                    <a:gd name="T1" fmla="*/ 1733224052 h 451"/>
                    <a:gd name="T2" fmla="*/ 1730046221 w 463"/>
                    <a:gd name="T3" fmla="*/ 1733224052 h 451"/>
                    <a:gd name="T4" fmla="*/ 1730046221 w 463"/>
                    <a:gd name="T5" fmla="*/ 1733224052 h 451"/>
                    <a:gd name="T6" fmla="*/ 1730046221 w 463"/>
                    <a:gd name="T7" fmla="*/ 0 h 451"/>
                    <a:gd name="T8" fmla="*/ 0 w 463"/>
                    <a:gd name="T9" fmla="*/ 1733224052 h 4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63"/>
                    <a:gd name="T16" fmla="*/ 0 h 451"/>
                    <a:gd name="T17" fmla="*/ 463 w 463"/>
                    <a:gd name="T18" fmla="*/ 451 h 4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63" h="451">
                      <a:moveTo>
                        <a:pt x="0" y="123"/>
                      </a:moveTo>
                      <a:lnTo>
                        <a:pt x="121" y="451"/>
                      </a:lnTo>
                      <a:lnTo>
                        <a:pt x="463" y="338"/>
                      </a:lnTo>
                      <a:lnTo>
                        <a:pt x="340" y="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C7013"/>
                    </a:gs>
                    <a:gs pos="100000">
                      <a:srgbClr val="6B9B1A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6" name="Freeform 3"/>
                <p:cNvSpPr>
                  <a:spLocks/>
                </p:cNvSpPr>
                <p:nvPr/>
              </p:nvSpPr>
              <p:spPr bwMode="gray">
                <a:xfrm rot="1227305">
                  <a:off x="728" y="1935"/>
                  <a:ext cx="1105" cy="1216"/>
                </a:xfrm>
                <a:custGeom>
                  <a:avLst/>
                  <a:gdLst>
                    <a:gd name="T0" fmla="*/ 2147483647 w 580"/>
                    <a:gd name="T1" fmla="*/ 2147483647 h 638"/>
                    <a:gd name="T2" fmla="*/ 2147483647 w 580"/>
                    <a:gd name="T3" fmla="*/ 2147483647 h 638"/>
                    <a:gd name="T4" fmla="*/ 2147483647 w 580"/>
                    <a:gd name="T5" fmla="*/ 2147483647 h 638"/>
                    <a:gd name="T6" fmla="*/ 2147483647 w 580"/>
                    <a:gd name="T7" fmla="*/ 2147483647 h 638"/>
                    <a:gd name="T8" fmla="*/ 2147483647 w 580"/>
                    <a:gd name="T9" fmla="*/ 2147483647 h 638"/>
                    <a:gd name="T10" fmla="*/ 2147483647 w 580"/>
                    <a:gd name="T11" fmla="*/ 2147483647 h 638"/>
                    <a:gd name="T12" fmla="*/ 2147483647 w 580"/>
                    <a:gd name="T13" fmla="*/ 2147483647 h 638"/>
                    <a:gd name="T14" fmla="*/ 2147483647 w 580"/>
                    <a:gd name="T15" fmla="*/ 2147483647 h 638"/>
                    <a:gd name="T16" fmla="*/ 2147483647 w 580"/>
                    <a:gd name="T17" fmla="*/ 2147483647 h 638"/>
                    <a:gd name="T18" fmla="*/ 2147483647 w 580"/>
                    <a:gd name="T19" fmla="*/ 2147483647 h 638"/>
                    <a:gd name="T20" fmla="*/ 2147483647 w 580"/>
                    <a:gd name="T21" fmla="*/ 2147483647 h 63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80"/>
                    <a:gd name="T34" fmla="*/ 0 h 638"/>
                    <a:gd name="T35" fmla="*/ 580 w 580"/>
                    <a:gd name="T36" fmla="*/ 638 h 63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80" h="638">
                      <a:moveTo>
                        <a:pt x="35" y="421"/>
                      </a:moveTo>
                      <a:cubicBezTo>
                        <a:pt x="175" y="365"/>
                        <a:pt x="175" y="365"/>
                        <a:pt x="175" y="365"/>
                      </a:cubicBezTo>
                      <a:cubicBezTo>
                        <a:pt x="175" y="365"/>
                        <a:pt x="128" y="237"/>
                        <a:pt x="252" y="214"/>
                      </a:cubicBezTo>
                      <a:cubicBezTo>
                        <a:pt x="376" y="192"/>
                        <a:pt x="386" y="297"/>
                        <a:pt x="378" y="344"/>
                      </a:cubicBezTo>
                      <a:cubicBezTo>
                        <a:pt x="370" y="390"/>
                        <a:pt x="242" y="488"/>
                        <a:pt x="320" y="638"/>
                      </a:cubicBezTo>
                      <a:cubicBezTo>
                        <a:pt x="451" y="590"/>
                        <a:pt x="451" y="590"/>
                        <a:pt x="451" y="590"/>
                      </a:cubicBezTo>
                      <a:cubicBezTo>
                        <a:pt x="451" y="590"/>
                        <a:pt x="411" y="521"/>
                        <a:pt x="476" y="442"/>
                      </a:cubicBezTo>
                      <a:cubicBezTo>
                        <a:pt x="542" y="364"/>
                        <a:pt x="580" y="224"/>
                        <a:pt x="463" y="126"/>
                      </a:cubicBezTo>
                      <a:cubicBezTo>
                        <a:pt x="463" y="126"/>
                        <a:pt x="320" y="0"/>
                        <a:pt x="107" y="144"/>
                      </a:cubicBezTo>
                      <a:cubicBezTo>
                        <a:pt x="107" y="144"/>
                        <a:pt x="72" y="161"/>
                        <a:pt x="43" y="212"/>
                      </a:cubicBezTo>
                      <a:cubicBezTo>
                        <a:pt x="14" y="262"/>
                        <a:pt x="0" y="341"/>
                        <a:pt x="35" y="42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C7013"/>
                    </a:gs>
                    <a:gs pos="50000">
                      <a:srgbClr val="6B9B1A"/>
                    </a:gs>
                    <a:gs pos="100000">
                      <a:srgbClr val="4C7013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pic>
            <p:nvPicPr>
              <p:cNvPr id="58" name="Picture 9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243" y="3236"/>
                <a:ext cx="1431" cy="2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AEAEAE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8" name="Group 19"/>
            <p:cNvGrpSpPr>
              <a:grpSpLocks/>
            </p:cNvGrpSpPr>
            <p:nvPr/>
          </p:nvGrpSpPr>
          <p:grpSpPr bwMode="auto">
            <a:xfrm>
              <a:off x="7808008" y="4719125"/>
              <a:ext cx="975037" cy="1221387"/>
              <a:chOff x="3495" y="1432"/>
              <a:chExt cx="1223" cy="1532"/>
            </a:xfrm>
          </p:grpSpPr>
          <p:grpSp>
            <p:nvGrpSpPr>
              <p:cNvPr id="79" name="Group 20"/>
              <p:cNvGrpSpPr>
                <a:grpSpLocks/>
              </p:cNvGrpSpPr>
              <p:nvPr/>
            </p:nvGrpSpPr>
            <p:grpSpPr bwMode="auto">
              <a:xfrm>
                <a:off x="3829" y="1432"/>
                <a:ext cx="889" cy="1318"/>
                <a:chOff x="3829" y="1432"/>
                <a:chExt cx="889" cy="1318"/>
              </a:xfrm>
            </p:grpSpPr>
            <p:sp>
              <p:nvSpPr>
                <p:cNvPr id="81" name="Freeform 4"/>
                <p:cNvSpPr>
                  <a:spLocks/>
                </p:cNvSpPr>
                <p:nvPr/>
              </p:nvSpPr>
              <p:spPr bwMode="gray">
                <a:xfrm rot="1960988">
                  <a:off x="3857" y="1812"/>
                  <a:ext cx="243" cy="119"/>
                </a:xfrm>
                <a:custGeom>
                  <a:avLst/>
                  <a:gdLst>
                    <a:gd name="T0" fmla="*/ 0 w 389"/>
                    <a:gd name="T1" fmla="*/ 1404123923 h 182"/>
                    <a:gd name="T2" fmla="*/ 1341487214 w 389"/>
                    <a:gd name="T3" fmla="*/ 1404123923 h 182"/>
                    <a:gd name="T4" fmla="*/ 1341487214 w 389"/>
                    <a:gd name="T5" fmla="*/ 1404123923 h 182"/>
                    <a:gd name="T6" fmla="*/ 1341487214 w 389"/>
                    <a:gd name="T7" fmla="*/ 0 h 182"/>
                    <a:gd name="T8" fmla="*/ 0 w 389"/>
                    <a:gd name="T9" fmla="*/ 1404123923 h 18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9"/>
                    <a:gd name="T16" fmla="*/ 0 h 182"/>
                    <a:gd name="T17" fmla="*/ 389 w 389"/>
                    <a:gd name="T18" fmla="*/ 182 h 18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9" h="182">
                      <a:moveTo>
                        <a:pt x="0" y="133"/>
                      </a:moveTo>
                      <a:lnTo>
                        <a:pt x="49" y="182"/>
                      </a:lnTo>
                      <a:lnTo>
                        <a:pt x="389" y="45"/>
                      </a:lnTo>
                      <a:lnTo>
                        <a:pt x="330" y="0"/>
                      </a:lnTo>
                      <a:lnTo>
                        <a:pt x="0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7711"/>
                    </a:gs>
                    <a:gs pos="100000">
                      <a:srgbClr val="C454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" name="Freeform 5"/>
                <p:cNvSpPr>
                  <a:spLocks/>
                </p:cNvSpPr>
                <p:nvPr/>
              </p:nvSpPr>
              <p:spPr bwMode="gray">
                <a:xfrm rot="1960988">
                  <a:off x="4035" y="2322"/>
                  <a:ext cx="227" cy="96"/>
                </a:xfrm>
                <a:custGeom>
                  <a:avLst/>
                  <a:gdLst>
                    <a:gd name="T0" fmla="*/ 0 w 366"/>
                    <a:gd name="T1" fmla="*/ 1338691105 h 154"/>
                    <a:gd name="T2" fmla="*/ 1331909256 w 366"/>
                    <a:gd name="T3" fmla="*/ 1338691105 h 154"/>
                    <a:gd name="T4" fmla="*/ 1331909256 w 366"/>
                    <a:gd name="T5" fmla="*/ 1338691105 h 154"/>
                    <a:gd name="T6" fmla="*/ 1331909256 w 366"/>
                    <a:gd name="T7" fmla="*/ 0 h 154"/>
                    <a:gd name="T8" fmla="*/ 0 w 366"/>
                    <a:gd name="T9" fmla="*/ 1338691105 h 15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6"/>
                    <a:gd name="T16" fmla="*/ 0 h 154"/>
                    <a:gd name="T17" fmla="*/ 366 w 366"/>
                    <a:gd name="T18" fmla="*/ 154 h 15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6" h="154">
                      <a:moveTo>
                        <a:pt x="0" y="113"/>
                      </a:moveTo>
                      <a:lnTo>
                        <a:pt x="40" y="154"/>
                      </a:lnTo>
                      <a:lnTo>
                        <a:pt x="366" y="42"/>
                      </a:lnTo>
                      <a:lnTo>
                        <a:pt x="309" y="0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7711"/>
                    </a:gs>
                    <a:gs pos="100000">
                      <a:srgbClr val="C454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3" name="Freeform 6"/>
                <p:cNvSpPr>
                  <a:spLocks/>
                </p:cNvSpPr>
                <p:nvPr/>
              </p:nvSpPr>
              <p:spPr bwMode="gray">
                <a:xfrm rot="1960988">
                  <a:off x="4089" y="1698"/>
                  <a:ext cx="298" cy="277"/>
                </a:xfrm>
                <a:custGeom>
                  <a:avLst/>
                  <a:gdLst>
                    <a:gd name="T0" fmla="*/ 2147483647 w 195"/>
                    <a:gd name="T1" fmla="*/ 2147483647 h 185"/>
                    <a:gd name="T2" fmla="*/ 2147483647 w 195"/>
                    <a:gd name="T3" fmla="*/ 2147483647 h 185"/>
                    <a:gd name="T4" fmla="*/ 2147483647 w 195"/>
                    <a:gd name="T5" fmla="*/ 2147483647 h 185"/>
                    <a:gd name="T6" fmla="*/ 2147483647 w 195"/>
                    <a:gd name="T7" fmla="*/ 2147483647 h 185"/>
                    <a:gd name="T8" fmla="*/ 2147483647 w 195"/>
                    <a:gd name="T9" fmla="*/ 2147483647 h 185"/>
                    <a:gd name="T10" fmla="*/ 2147483647 w 195"/>
                    <a:gd name="T11" fmla="*/ 2147483647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5"/>
                    <a:gd name="T19" fmla="*/ 0 h 185"/>
                    <a:gd name="T20" fmla="*/ 195 w 195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5" h="185">
                      <a:moveTo>
                        <a:pt x="44" y="185"/>
                      </a:moveTo>
                      <a:cubicBezTo>
                        <a:pt x="44" y="185"/>
                        <a:pt x="12" y="111"/>
                        <a:pt x="60" y="62"/>
                      </a:cubicBezTo>
                      <a:cubicBezTo>
                        <a:pt x="109" y="13"/>
                        <a:pt x="167" y="22"/>
                        <a:pt x="195" y="37"/>
                      </a:cubicBezTo>
                      <a:cubicBezTo>
                        <a:pt x="195" y="37"/>
                        <a:pt x="167" y="0"/>
                        <a:pt x="88" y="17"/>
                      </a:cubicBezTo>
                      <a:cubicBezTo>
                        <a:pt x="8" y="34"/>
                        <a:pt x="0" y="107"/>
                        <a:pt x="19" y="166"/>
                      </a:cubicBezTo>
                      <a:lnTo>
                        <a:pt x="44" y="185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7711"/>
                    </a:gs>
                    <a:gs pos="100000">
                      <a:srgbClr val="C454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4" name="Freeform 7"/>
                <p:cNvSpPr>
                  <a:spLocks/>
                </p:cNvSpPr>
                <p:nvPr/>
              </p:nvSpPr>
              <p:spPr bwMode="gray">
                <a:xfrm rot="1960988">
                  <a:off x="4346" y="1781"/>
                  <a:ext cx="372" cy="740"/>
                </a:xfrm>
                <a:custGeom>
                  <a:avLst/>
                  <a:gdLst>
                    <a:gd name="T0" fmla="*/ 2147483647 w 236"/>
                    <a:gd name="T1" fmla="*/ 2147483647 h 498"/>
                    <a:gd name="T2" fmla="*/ 2147483647 w 236"/>
                    <a:gd name="T3" fmla="*/ 2147483647 h 498"/>
                    <a:gd name="T4" fmla="*/ 2147483647 w 236"/>
                    <a:gd name="T5" fmla="*/ 0 h 498"/>
                    <a:gd name="T6" fmla="*/ 2147483647 w 236"/>
                    <a:gd name="T7" fmla="*/ 2147483647 h 498"/>
                    <a:gd name="T8" fmla="*/ 2147483647 w 236"/>
                    <a:gd name="T9" fmla="*/ 2147483647 h 498"/>
                    <a:gd name="T10" fmla="*/ 2147483647 w 236"/>
                    <a:gd name="T11" fmla="*/ 2147483647 h 498"/>
                    <a:gd name="T12" fmla="*/ 2147483647 w 236"/>
                    <a:gd name="T13" fmla="*/ 2147483647 h 49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36"/>
                    <a:gd name="T22" fmla="*/ 0 h 498"/>
                    <a:gd name="T23" fmla="*/ 236 w 236"/>
                    <a:gd name="T24" fmla="*/ 498 h 49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36" h="498">
                      <a:moveTo>
                        <a:pt x="60" y="498"/>
                      </a:moveTo>
                      <a:cubicBezTo>
                        <a:pt x="60" y="498"/>
                        <a:pt x="26" y="410"/>
                        <a:pt x="71" y="366"/>
                      </a:cubicBezTo>
                      <a:cubicBezTo>
                        <a:pt x="115" y="321"/>
                        <a:pt x="236" y="127"/>
                        <a:pt x="25" y="0"/>
                      </a:cubicBezTo>
                      <a:cubicBezTo>
                        <a:pt x="25" y="0"/>
                        <a:pt x="128" y="61"/>
                        <a:pt x="123" y="178"/>
                      </a:cubicBezTo>
                      <a:cubicBezTo>
                        <a:pt x="123" y="178"/>
                        <a:pt x="117" y="259"/>
                        <a:pt x="84" y="300"/>
                      </a:cubicBezTo>
                      <a:cubicBezTo>
                        <a:pt x="51" y="342"/>
                        <a:pt x="0" y="403"/>
                        <a:pt x="36" y="480"/>
                      </a:cubicBezTo>
                      <a:lnTo>
                        <a:pt x="60" y="49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7711"/>
                    </a:gs>
                    <a:gs pos="100000">
                      <a:srgbClr val="C454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5" name="Freeform 9"/>
                <p:cNvSpPr>
                  <a:spLocks/>
                </p:cNvSpPr>
                <p:nvPr/>
              </p:nvSpPr>
              <p:spPr bwMode="gray">
                <a:xfrm rot="1960988">
                  <a:off x="3957" y="2638"/>
                  <a:ext cx="252" cy="112"/>
                </a:xfrm>
                <a:custGeom>
                  <a:avLst/>
                  <a:gdLst>
                    <a:gd name="T0" fmla="*/ 0 w 404"/>
                    <a:gd name="T1" fmla="*/ 1493901667 h 161"/>
                    <a:gd name="T2" fmla="*/ 1339519503 w 404"/>
                    <a:gd name="T3" fmla="*/ 1493901667 h 161"/>
                    <a:gd name="T4" fmla="*/ 1339519503 w 404"/>
                    <a:gd name="T5" fmla="*/ 1493901667 h 161"/>
                    <a:gd name="T6" fmla="*/ 1339519503 w 404"/>
                    <a:gd name="T7" fmla="*/ 0 h 161"/>
                    <a:gd name="T8" fmla="*/ 0 w 404"/>
                    <a:gd name="T9" fmla="*/ 1493901667 h 16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04"/>
                    <a:gd name="T16" fmla="*/ 0 h 161"/>
                    <a:gd name="T17" fmla="*/ 404 w 404"/>
                    <a:gd name="T18" fmla="*/ 161 h 16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04" h="161">
                      <a:moveTo>
                        <a:pt x="0" y="113"/>
                      </a:moveTo>
                      <a:lnTo>
                        <a:pt x="47" y="161"/>
                      </a:lnTo>
                      <a:lnTo>
                        <a:pt x="404" y="50"/>
                      </a:lnTo>
                      <a:lnTo>
                        <a:pt x="342" y="0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7711"/>
                    </a:gs>
                    <a:gs pos="100000">
                      <a:srgbClr val="C454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6" name="Freeform 10"/>
                <p:cNvSpPr>
                  <a:spLocks/>
                </p:cNvSpPr>
                <p:nvPr/>
              </p:nvSpPr>
              <p:spPr bwMode="gray">
                <a:xfrm rot="1960988">
                  <a:off x="4157" y="2493"/>
                  <a:ext cx="116" cy="244"/>
                </a:xfrm>
                <a:custGeom>
                  <a:avLst/>
                  <a:gdLst>
                    <a:gd name="T0" fmla="*/ 0 w 185"/>
                    <a:gd name="T1" fmla="*/ 0 h 388"/>
                    <a:gd name="T2" fmla="*/ 1346530287 w 185"/>
                    <a:gd name="T3" fmla="*/ 1350479407 h 388"/>
                    <a:gd name="T4" fmla="*/ 1346530287 w 185"/>
                    <a:gd name="T5" fmla="*/ 1350479407 h 388"/>
                    <a:gd name="T6" fmla="*/ 1346530287 w 185"/>
                    <a:gd name="T7" fmla="*/ 1350479407 h 388"/>
                    <a:gd name="T8" fmla="*/ 0 w 185"/>
                    <a:gd name="T9" fmla="*/ 0 h 3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5"/>
                    <a:gd name="T16" fmla="*/ 0 h 388"/>
                    <a:gd name="T17" fmla="*/ 185 w 185"/>
                    <a:gd name="T18" fmla="*/ 388 h 3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5" h="388">
                      <a:moveTo>
                        <a:pt x="0" y="0"/>
                      </a:moveTo>
                      <a:lnTo>
                        <a:pt x="66" y="33"/>
                      </a:lnTo>
                      <a:lnTo>
                        <a:pt x="185" y="388"/>
                      </a:lnTo>
                      <a:lnTo>
                        <a:pt x="123" y="3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7711"/>
                    </a:gs>
                    <a:gs pos="100000">
                      <a:srgbClr val="C454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7" name="Freeform 8"/>
                <p:cNvSpPr>
                  <a:spLocks/>
                </p:cNvSpPr>
                <p:nvPr/>
              </p:nvSpPr>
              <p:spPr bwMode="gray">
                <a:xfrm rot="1960988">
                  <a:off x="3956" y="2428"/>
                  <a:ext cx="291" cy="284"/>
                </a:xfrm>
                <a:custGeom>
                  <a:avLst/>
                  <a:gdLst>
                    <a:gd name="T0" fmla="*/ 0 w 463"/>
                    <a:gd name="T1" fmla="*/ 1352295689 h 451"/>
                    <a:gd name="T2" fmla="*/ 1349714344 w 463"/>
                    <a:gd name="T3" fmla="*/ 1352295689 h 451"/>
                    <a:gd name="T4" fmla="*/ 1349714344 w 463"/>
                    <a:gd name="T5" fmla="*/ 1352295689 h 451"/>
                    <a:gd name="T6" fmla="*/ 1349714344 w 463"/>
                    <a:gd name="T7" fmla="*/ 0 h 451"/>
                    <a:gd name="T8" fmla="*/ 0 w 463"/>
                    <a:gd name="T9" fmla="*/ 1352295689 h 4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63"/>
                    <a:gd name="T16" fmla="*/ 0 h 451"/>
                    <a:gd name="T17" fmla="*/ 463 w 463"/>
                    <a:gd name="T18" fmla="*/ 451 h 4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63" h="451">
                      <a:moveTo>
                        <a:pt x="0" y="123"/>
                      </a:moveTo>
                      <a:lnTo>
                        <a:pt x="121" y="451"/>
                      </a:lnTo>
                      <a:lnTo>
                        <a:pt x="463" y="338"/>
                      </a:lnTo>
                      <a:lnTo>
                        <a:pt x="340" y="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7711"/>
                    </a:gs>
                    <a:gs pos="100000">
                      <a:srgbClr val="FFB635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8" name="Freeform 3"/>
                <p:cNvSpPr>
                  <a:spLocks/>
                </p:cNvSpPr>
                <p:nvPr/>
              </p:nvSpPr>
              <p:spPr bwMode="gray">
                <a:xfrm rot="1960988">
                  <a:off x="3829" y="1432"/>
                  <a:ext cx="863" cy="950"/>
                </a:xfrm>
                <a:custGeom>
                  <a:avLst/>
                  <a:gdLst>
                    <a:gd name="T0" fmla="*/ 2147483647 w 580"/>
                    <a:gd name="T1" fmla="*/ 2147483647 h 638"/>
                    <a:gd name="T2" fmla="*/ 2147483647 w 580"/>
                    <a:gd name="T3" fmla="*/ 2147483647 h 638"/>
                    <a:gd name="T4" fmla="*/ 2147483647 w 580"/>
                    <a:gd name="T5" fmla="*/ 2147483647 h 638"/>
                    <a:gd name="T6" fmla="*/ 2147483647 w 580"/>
                    <a:gd name="T7" fmla="*/ 2147483647 h 638"/>
                    <a:gd name="T8" fmla="*/ 2147483647 w 580"/>
                    <a:gd name="T9" fmla="*/ 2147483647 h 638"/>
                    <a:gd name="T10" fmla="*/ 2147483647 w 580"/>
                    <a:gd name="T11" fmla="*/ 2147483647 h 638"/>
                    <a:gd name="T12" fmla="*/ 2147483647 w 580"/>
                    <a:gd name="T13" fmla="*/ 2147483647 h 638"/>
                    <a:gd name="T14" fmla="*/ 2147483647 w 580"/>
                    <a:gd name="T15" fmla="*/ 2147483647 h 638"/>
                    <a:gd name="T16" fmla="*/ 2147483647 w 580"/>
                    <a:gd name="T17" fmla="*/ 2147483647 h 638"/>
                    <a:gd name="T18" fmla="*/ 2147483647 w 580"/>
                    <a:gd name="T19" fmla="*/ 2147483647 h 638"/>
                    <a:gd name="T20" fmla="*/ 2147483647 w 580"/>
                    <a:gd name="T21" fmla="*/ 2147483647 h 63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80"/>
                    <a:gd name="T34" fmla="*/ 0 h 638"/>
                    <a:gd name="T35" fmla="*/ 580 w 580"/>
                    <a:gd name="T36" fmla="*/ 638 h 63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80" h="638">
                      <a:moveTo>
                        <a:pt x="35" y="421"/>
                      </a:moveTo>
                      <a:cubicBezTo>
                        <a:pt x="175" y="365"/>
                        <a:pt x="175" y="365"/>
                        <a:pt x="175" y="365"/>
                      </a:cubicBezTo>
                      <a:cubicBezTo>
                        <a:pt x="175" y="365"/>
                        <a:pt x="128" y="237"/>
                        <a:pt x="252" y="214"/>
                      </a:cubicBezTo>
                      <a:cubicBezTo>
                        <a:pt x="376" y="192"/>
                        <a:pt x="386" y="297"/>
                        <a:pt x="378" y="344"/>
                      </a:cubicBezTo>
                      <a:cubicBezTo>
                        <a:pt x="370" y="390"/>
                        <a:pt x="242" y="488"/>
                        <a:pt x="320" y="638"/>
                      </a:cubicBezTo>
                      <a:cubicBezTo>
                        <a:pt x="451" y="590"/>
                        <a:pt x="451" y="590"/>
                        <a:pt x="451" y="590"/>
                      </a:cubicBezTo>
                      <a:cubicBezTo>
                        <a:pt x="451" y="590"/>
                        <a:pt x="411" y="521"/>
                        <a:pt x="476" y="442"/>
                      </a:cubicBezTo>
                      <a:cubicBezTo>
                        <a:pt x="542" y="364"/>
                        <a:pt x="580" y="224"/>
                        <a:pt x="463" y="126"/>
                      </a:cubicBezTo>
                      <a:cubicBezTo>
                        <a:pt x="463" y="126"/>
                        <a:pt x="320" y="0"/>
                        <a:pt x="107" y="144"/>
                      </a:cubicBezTo>
                      <a:cubicBezTo>
                        <a:pt x="107" y="144"/>
                        <a:pt x="72" y="161"/>
                        <a:pt x="43" y="212"/>
                      </a:cubicBezTo>
                      <a:cubicBezTo>
                        <a:pt x="14" y="262"/>
                        <a:pt x="0" y="341"/>
                        <a:pt x="35" y="42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711"/>
                    </a:gs>
                    <a:gs pos="50000">
                      <a:srgbClr val="FFB635"/>
                    </a:gs>
                    <a:gs pos="100000">
                      <a:srgbClr val="FF771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pic>
            <p:nvPicPr>
              <p:cNvPr id="80" name="Picture 9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495" y="2793"/>
                <a:ext cx="1219" cy="1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AEAEAE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23" name="矩形 122"/>
          <p:cNvSpPr/>
          <p:nvPr/>
        </p:nvSpPr>
        <p:spPr>
          <a:xfrm>
            <a:off x="921717" y="2024921"/>
            <a:ext cx="4054411" cy="203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00B0F0"/>
              </a:buClr>
            </a:pPr>
            <a:endParaRPr lang="en-US" altLang="zh-CN" sz="1100" dirty="0">
              <a:solidFill>
                <a:prstClr val="black">
                  <a:lumMod val="85000"/>
                  <a:lumOff val="15000"/>
                </a:prst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spcBef>
                <a:spcPct val="20000"/>
              </a:spcBef>
              <a:buClr>
                <a:srgbClr val="00B0F0"/>
              </a:buClr>
            </a:pPr>
            <a:endParaRPr lang="en-US" altLang="zh-CN" sz="1600" dirty="0">
              <a:solidFill>
                <a:prstClr val="black">
                  <a:lumMod val="85000"/>
                  <a:lumOff val="15000"/>
                </a:prst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spcBef>
                <a:spcPct val="20000"/>
              </a:spcBef>
              <a:buClr>
                <a:srgbClr val="00B0F0"/>
              </a:buClr>
            </a:pPr>
            <a:endParaRPr lang="en-US" altLang="zh-CN" sz="1600" dirty="0">
              <a:solidFill>
                <a:prstClr val="black">
                  <a:lumMod val="85000"/>
                  <a:lumOff val="15000"/>
                </a:prst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20000"/>
              </a:spcBef>
              <a:buClr>
                <a:srgbClr val="00B0F0"/>
              </a:buClr>
            </a:pPr>
            <a:endParaRPr lang="en-US" altLang="zh-CN" sz="1600" dirty="0">
              <a:solidFill>
                <a:prstClr val="black">
                  <a:lumMod val="85000"/>
                  <a:lumOff val="15000"/>
                </a:prst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spcBef>
                <a:spcPct val="20000"/>
              </a:spcBef>
              <a:buClr>
                <a:srgbClr val="00B0F0"/>
              </a:buClr>
            </a:pPr>
            <a:endParaRPr lang="en-US" altLang="zh-CN" sz="1600" dirty="0">
              <a:solidFill>
                <a:prstClr val="black">
                  <a:lumMod val="85000"/>
                  <a:lumOff val="15000"/>
                </a:prst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20000"/>
              </a:spcBef>
              <a:buClr>
                <a:srgbClr val="00B0F0"/>
              </a:buClr>
            </a:pPr>
            <a:endParaRPr lang="en-US" altLang="zh-CN" sz="1600" dirty="0">
              <a:solidFill>
                <a:prstClr val="black">
                  <a:lumMod val="85000"/>
                  <a:lumOff val="15000"/>
                </a:prst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spcBef>
                <a:spcPct val="20000"/>
              </a:spcBef>
              <a:buClr>
                <a:srgbClr val="00B0F0"/>
              </a:buClr>
            </a:pPr>
            <a:endParaRPr lang="en-US" altLang="zh-CN" sz="1600" dirty="0">
              <a:solidFill>
                <a:prstClr val="black">
                  <a:lumMod val="85000"/>
                  <a:lumOff val="15000"/>
                </a:prst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129" name="组合 128"/>
          <p:cNvGrpSpPr/>
          <p:nvPr/>
        </p:nvGrpSpPr>
        <p:grpSpPr>
          <a:xfrm>
            <a:off x="755576" y="2262240"/>
            <a:ext cx="166096" cy="345253"/>
            <a:chOff x="6440793" y="1688704"/>
            <a:chExt cx="166096" cy="345253"/>
          </a:xfrm>
        </p:grpSpPr>
        <p:sp>
          <p:nvSpPr>
            <p:cNvPr id="124" name="Freeform 121"/>
            <p:cNvSpPr>
              <a:spLocks/>
            </p:cNvSpPr>
            <p:nvPr/>
          </p:nvSpPr>
          <p:spPr bwMode="auto">
            <a:xfrm flipV="1">
              <a:off x="6440793" y="1879961"/>
              <a:ext cx="166096" cy="153996"/>
            </a:xfrm>
            <a:custGeom>
              <a:avLst/>
              <a:gdLst>
                <a:gd name="T0" fmla="*/ 1803884 w 1786"/>
                <a:gd name="T1" fmla="*/ 417875 h 1970"/>
                <a:gd name="T2" fmla="*/ 779535 w 1786"/>
                <a:gd name="T3" fmla="*/ 0 h 1970"/>
                <a:gd name="T4" fmla="*/ 0 w 1786"/>
                <a:gd name="T5" fmla="*/ 732861 h 1970"/>
                <a:gd name="T6" fmla="*/ 264140 w 1786"/>
                <a:gd name="T7" fmla="*/ 1314998 h 1970"/>
                <a:gd name="T8" fmla="*/ 1215474 w 1786"/>
                <a:gd name="T9" fmla="*/ 1778000 h 1970"/>
                <a:gd name="T10" fmla="*/ 1917700 w 1786"/>
                <a:gd name="T11" fmla="*/ 1028893 h 1970"/>
                <a:gd name="T12" fmla="*/ 1803884 w 1786"/>
                <a:gd name="T13" fmla="*/ 417875 h 19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86"/>
                <a:gd name="T22" fmla="*/ 0 h 1970"/>
                <a:gd name="T23" fmla="*/ 1786 w 1786"/>
                <a:gd name="T24" fmla="*/ 1970 h 197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86" h="1970">
                  <a:moveTo>
                    <a:pt x="1680" y="463"/>
                  </a:moveTo>
                  <a:lnTo>
                    <a:pt x="726" y="0"/>
                  </a:lnTo>
                  <a:lnTo>
                    <a:pt x="0" y="812"/>
                  </a:lnTo>
                  <a:lnTo>
                    <a:pt x="246" y="1457"/>
                  </a:lnTo>
                  <a:lnTo>
                    <a:pt x="1132" y="1970"/>
                  </a:lnTo>
                  <a:lnTo>
                    <a:pt x="1786" y="1140"/>
                  </a:lnTo>
                  <a:lnTo>
                    <a:pt x="1680" y="463"/>
                  </a:lnTo>
                  <a:close/>
                </a:path>
              </a:pathLst>
            </a:custGeom>
            <a:gradFill rotWithShape="0">
              <a:gsLst>
                <a:gs pos="0">
                  <a:srgbClr val="69A2E1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endParaRPr lang="zh-CN" altLang="en-US"/>
            </a:p>
          </p:txBody>
        </p:sp>
        <p:grpSp>
          <p:nvGrpSpPr>
            <p:cNvPr id="125" name="Group 125"/>
            <p:cNvGrpSpPr>
              <a:grpSpLocks/>
            </p:cNvGrpSpPr>
            <p:nvPr/>
          </p:nvGrpSpPr>
          <p:grpSpPr bwMode="auto">
            <a:xfrm>
              <a:off x="6440793" y="1688704"/>
              <a:ext cx="166096" cy="183283"/>
              <a:chOff x="3325" y="2011"/>
              <a:chExt cx="1208" cy="1333"/>
            </a:xfrm>
          </p:grpSpPr>
          <p:sp>
            <p:nvSpPr>
              <p:cNvPr id="126" name="Freeform 62"/>
              <p:cNvSpPr>
                <a:spLocks/>
              </p:cNvSpPr>
              <p:nvPr/>
            </p:nvSpPr>
            <p:spPr bwMode="auto">
              <a:xfrm>
                <a:off x="3325" y="2560"/>
                <a:ext cx="766" cy="784"/>
              </a:xfrm>
              <a:custGeom>
                <a:avLst/>
                <a:gdLst>
                  <a:gd name="T0" fmla="*/ 766 w 1132"/>
                  <a:gd name="T1" fmla="*/ 784 h 1158"/>
                  <a:gd name="T2" fmla="*/ 166 w 1132"/>
                  <a:gd name="T3" fmla="*/ 437 h 1158"/>
                  <a:gd name="T4" fmla="*/ 0 w 1132"/>
                  <a:gd name="T5" fmla="*/ 0 h 1158"/>
                  <a:gd name="T6" fmla="*/ 649 w 1132"/>
                  <a:gd name="T7" fmla="*/ 357 h 1158"/>
                  <a:gd name="T8" fmla="*/ 766 w 1132"/>
                  <a:gd name="T9" fmla="*/ 784 h 1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32"/>
                  <a:gd name="T16" fmla="*/ 0 h 1158"/>
                  <a:gd name="T17" fmla="*/ 1132 w 1132"/>
                  <a:gd name="T18" fmla="*/ 1158 h 11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32" h="1158">
                    <a:moveTo>
                      <a:pt x="1132" y="1158"/>
                    </a:moveTo>
                    <a:lnTo>
                      <a:pt x="246" y="645"/>
                    </a:lnTo>
                    <a:lnTo>
                      <a:pt x="0" y="0"/>
                    </a:lnTo>
                    <a:lnTo>
                      <a:pt x="959" y="527"/>
                    </a:lnTo>
                    <a:lnTo>
                      <a:pt x="1132" y="1158"/>
                    </a:lnTo>
                    <a:close/>
                  </a:path>
                </a:pathLst>
              </a:custGeom>
              <a:solidFill>
                <a:srgbClr val="0040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" name="Freeform 63"/>
              <p:cNvSpPr>
                <a:spLocks/>
              </p:cNvSpPr>
              <p:nvPr/>
            </p:nvSpPr>
            <p:spPr bwMode="auto">
              <a:xfrm>
                <a:off x="3325" y="2011"/>
                <a:ext cx="1136" cy="906"/>
              </a:xfrm>
              <a:custGeom>
                <a:avLst/>
                <a:gdLst>
                  <a:gd name="T0" fmla="*/ 648 w 1680"/>
                  <a:gd name="T1" fmla="*/ 906 h 1339"/>
                  <a:gd name="T2" fmla="*/ 0 w 1680"/>
                  <a:gd name="T3" fmla="*/ 549 h 1339"/>
                  <a:gd name="T4" fmla="*/ 491 w 1680"/>
                  <a:gd name="T5" fmla="*/ 0 h 1339"/>
                  <a:gd name="T6" fmla="*/ 1136 w 1680"/>
                  <a:gd name="T7" fmla="*/ 313 h 1339"/>
                  <a:gd name="T8" fmla="*/ 648 w 1680"/>
                  <a:gd name="T9" fmla="*/ 906 h 13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80"/>
                  <a:gd name="T16" fmla="*/ 0 h 1339"/>
                  <a:gd name="T17" fmla="*/ 1680 w 1680"/>
                  <a:gd name="T18" fmla="*/ 1339 h 13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80" h="1339">
                    <a:moveTo>
                      <a:pt x="959" y="1339"/>
                    </a:moveTo>
                    <a:lnTo>
                      <a:pt x="0" y="812"/>
                    </a:lnTo>
                    <a:lnTo>
                      <a:pt x="726" y="0"/>
                    </a:lnTo>
                    <a:lnTo>
                      <a:pt x="1680" y="463"/>
                    </a:lnTo>
                    <a:lnTo>
                      <a:pt x="959" y="1339"/>
                    </a:lnTo>
                    <a:close/>
                  </a:path>
                </a:pathLst>
              </a:custGeom>
              <a:solidFill>
                <a:srgbClr val="2A7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8" name="Freeform 64"/>
              <p:cNvSpPr>
                <a:spLocks/>
              </p:cNvSpPr>
              <p:nvPr/>
            </p:nvSpPr>
            <p:spPr bwMode="auto">
              <a:xfrm>
                <a:off x="3974" y="2324"/>
                <a:ext cx="559" cy="1020"/>
              </a:xfrm>
              <a:custGeom>
                <a:avLst/>
                <a:gdLst>
                  <a:gd name="T0" fmla="*/ 487 w 827"/>
                  <a:gd name="T1" fmla="*/ 0 h 1507"/>
                  <a:gd name="T2" fmla="*/ 559 w 827"/>
                  <a:gd name="T3" fmla="*/ 459 h 1507"/>
                  <a:gd name="T4" fmla="*/ 117 w 827"/>
                  <a:gd name="T5" fmla="*/ 1020 h 1507"/>
                  <a:gd name="T6" fmla="*/ 0 w 827"/>
                  <a:gd name="T7" fmla="*/ 593 h 1507"/>
                  <a:gd name="T8" fmla="*/ 487 w 827"/>
                  <a:gd name="T9" fmla="*/ 0 h 15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7"/>
                  <a:gd name="T16" fmla="*/ 0 h 1507"/>
                  <a:gd name="T17" fmla="*/ 827 w 827"/>
                  <a:gd name="T18" fmla="*/ 1507 h 15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7" h="1507">
                    <a:moveTo>
                      <a:pt x="721" y="0"/>
                    </a:moveTo>
                    <a:lnTo>
                      <a:pt x="827" y="678"/>
                    </a:lnTo>
                    <a:lnTo>
                      <a:pt x="173" y="1507"/>
                    </a:lnTo>
                    <a:lnTo>
                      <a:pt x="0" y="876"/>
                    </a:lnTo>
                    <a:lnTo>
                      <a:pt x="721" y="0"/>
                    </a:lnTo>
                    <a:close/>
                  </a:path>
                </a:pathLst>
              </a:custGeom>
              <a:solidFill>
                <a:srgbClr val="0061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087254" y="2062174"/>
            <a:ext cx="37885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近年来，由于数控技术的迅速发展，伺服系统的作用于要求越显突出，交流伺服的应用也越来越为广泛。随着国家对制造装备及其技术改造工作的重视，随着全数字式交流永磁伺服系统的性能价格比逐步提高，应该范围也越来越广泛，未来的伺服将会占据机械领域一个重要角色。公司也将目标指向伺服系统，用来扩大公司产品的市场占有率和影响力。 </a:t>
            </a:r>
          </a:p>
        </p:txBody>
      </p:sp>
      <p:pic>
        <p:nvPicPr>
          <p:cNvPr id="67" name="图片 66" descr="LOGO1">
            <a:extLst>
              <a:ext uri="{FF2B5EF4-FFF2-40B4-BE49-F238E27FC236}">
                <a16:creationId xmlns:a16="http://schemas.microsoft.com/office/drawing/2014/main" id="{575B967A-040A-4CC3-8FD2-E8E4A3AA2C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4876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4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entr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1"/>
      <p:bldP spid="14" grpId="0" animBg="1"/>
      <p:bldP spid="22" grpId="1" animBg="1"/>
      <p:bldP spid="12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732240" y="267799"/>
            <a:ext cx="219483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产品主要功能</a:t>
            </a:r>
          </a:p>
        </p:txBody>
      </p:sp>
      <p:grpSp>
        <p:nvGrpSpPr>
          <p:cNvPr id="45" name="组合 44"/>
          <p:cNvGrpSpPr/>
          <p:nvPr/>
        </p:nvGrpSpPr>
        <p:grpSpPr>
          <a:xfrm>
            <a:off x="2993607" y="1813425"/>
            <a:ext cx="3285984" cy="2936275"/>
            <a:chOff x="1878445" y="1028700"/>
            <a:chExt cx="5351030" cy="4781550"/>
          </a:xfrm>
          <a:effectLst>
            <a:reflection blurRad="6350" stA="50000" endA="275" endPos="40000" dist="101600" dir="5400000" sy="-100000" algn="bl" rotWithShape="0"/>
          </a:effectLst>
        </p:grpSpPr>
        <p:grpSp>
          <p:nvGrpSpPr>
            <p:cNvPr id="46" name="组合 45"/>
            <p:cNvGrpSpPr/>
            <p:nvPr/>
          </p:nvGrpSpPr>
          <p:grpSpPr>
            <a:xfrm>
              <a:off x="2233613" y="1028700"/>
              <a:ext cx="4208062" cy="2981325"/>
              <a:chOff x="2233613" y="1028700"/>
              <a:chExt cx="4208062" cy="2981325"/>
            </a:xfrm>
          </p:grpSpPr>
          <p:sp>
            <p:nvSpPr>
              <p:cNvPr id="96" name="Freeform 7"/>
              <p:cNvSpPr>
                <a:spLocks/>
              </p:cNvSpPr>
              <p:nvPr/>
            </p:nvSpPr>
            <p:spPr bwMode="auto">
              <a:xfrm>
                <a:off x="2233613" y="1028700"/>
                <a:ext cx="3908425" cy="2247900"/>
              </a:xfrm>
              <a:custGeom>
                <a:avLst/>
                <a:gdLst>
                  <a:gd name="T0" fmla="*/ 1031 w 1040"/>
                  <a:gd name="T1" fmla="*/ 579 h 598"/>
                  <a:gd name="T2" fmla="*/ 1026 w 1040"/>
                  <a:gd name="T3" fmla="*/ 598 h 598"/>
                  <a:gd name="T4" fmla="*/ 1008 w 1040"/>
                  <a:gd name="T5" fmla="*/ 456 h 598"/>
                  <a:gd name="T6" fmla="*/ 851 w 1040"/>
                  <a:gd name="T7" fmla="*/ 245 h 598"/>
                  <a:gd name="T8" fmla="*/ 506 w 1040"/>
                  <a:gd name="T9" fmla="*/ 63 h 598"/>
                  <a:gd name="T10" fmla="*/ 0 w 1040"/>
                  <a:gd name="T11" fmla="*/ 58 h 598"/>
                  <a:gd name="T12" fmla="*/ 14 w 1040"/>
                  <a:gd name="T13" fmla="*/ 46 h 598"/>
                  <a:gd name="T14" fmla="*/ 513 w 1040"/>
                  <a:gd name="T15" fmla="*/ 55 h 598"/>
                  <a:gd name="T16" fmla="*/ 854 w 1040"/>
                  <a:gd name="T17" fmla="*/ 235 h 598"/>
                  <a:gd name="T18" fmla="*/ 1010 w 1040"/>
                  <a:gd name="T19" fmla="*/ 440 h 598"/>
                  <a:gd name="T20" fmla="*/ 1031 w 1040"/>
                  <a:gd name="T21" fmla="*/ 579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40" h="598">
                    <a:moveTo>
                      <a:pt x="1031" y="579"/>
                    </a:moveTo>
                    <a:cubicBezTo>
                      <a:pt x="1029" y="585"/>
                      <a:pt x="1028" y="592"/>
                      <a:pt x="1026" y="598"/>
                    </a:cubicBezTo>
                    <a:cubicBezTo>
                      <a:pt x="1036" y="557"/>
                      <a:pt x="1028" y="507"/>
                      <a:pt x="1008" y="456"/>
                    </a:cubicBezTo>
                    <a:cubicBezTo>
                      <a:pt x="977" y="380"/>
                      <a:pt x="917" y="302"/>
                      <a:pt x="851" y="245"/>
                    </a:cubicBezTo>
                    <a:cubicBezTo>
                      <a:pt x="736" y="146"/>
                      <a:pt x="629" y="98"/>
                      <a:pt x="506" y="63"/>
                    </a:cubicBezTo>
                    <a:cubicBezTo>
                      <a:pt x="369" y="24"/>
                      <a:pt x="195" y="9"/>
                      <a:pt x="0" y="58"/>
                    </a:cubicBezTo>
                    <a:cubicBezTo>
                      <a:pt x="5" y="54"/>
                      <a:pt x="10" y="50"/>
                      <a:pt x="14" y="46"/>
                    </a:cubicBezTo>
                    <a:cubicBezTo>
                      <a:pt x="206" y="0"/>
                      <a:pt x="378" y="17"/>
                      <a:pt x="513" y="55"/>
                    </a:cubicBezTo>
                    <a:cubicBezTo>
                      <a:pt x="635" y="90"/>
                      <a:pt x="740" y="138"/>
                      <a:pt x="854" y="235"/>
                    </a:cubicBezTo>
                    <a:cubicBezTo>
                      <a:pt x="920" y="290"/>
                      <a:pt x="980" y="367"/>
                      <a:pt x="1010" y="440"/>
                    </a:cubicBezTo>
                    <a:cubicBezTo>
                      <a:pt x="1031" y="490"/>
                      <a:pt x="1040" y="539"/>
                      <a:pt x="1031" y="579"/>
                    </a:cubicBezTo>
                    <a:close/>
                  </a:path>
                </a:pathLst>
              </a:custGeom>
              <a:gradFill flip="none" rotWithShape="1">
                <a:gsLst>
                  <a:gs pos="72500">
                    <a:srgbClr val="F87477"/>
                  </a:gs>
                  <a:gs pos="24600">
                    <a:srgbClr val="F87477"/>
                  </a:gs>
                  <a:gs pos="0">
                    <a:srgbClr val="D2144F"/>
                  </a:gs>
                  <a:gs pos="50000">
                    <a:srgbClr val="BE1247"/>
                  </a:gs>
                  <a:gs pos="100000">
                    <a:srgbClr val="BE1247"/>
                  </a:gs>
                </a:gsLst>
                <a:lin ang="81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97" name="Freeform 10"/>
              <p:cNvSpPr>
                <a:spLocks/>
              </p:cNvSpPr>
              <p:nvPr/>
            </p:nvSpPr>
            <p:spPr bwMode="auto">
              <a:xfrm>
                <a:off x="5049838" y="3355975"/>
                <a:ext cx="1385888" cy="654050"/>
              </a:xfrm>
              <a:custGeom>
                <a:avLst/>
                <a:gdLst>
                  <a:gd name="T0" fmla="*/ 369 w 369"/>
                  <a:gd name="T1" fmla="*/ 0 h 174"/>
                  <a:gd name="T2" fmla="*/ 366 w 369"/>
                  <a:gd name="T3" fmla="*/ 19 h 174"/>
                  <a:gd name="T4" fmla="*/ 199 w 369"/>
                  <a:gd name="T5" fmla="*/ 171 h 174"/>
                  <a:gd name="T6" fmla="*/ 1 w 369"/>
                  <a:gd name="T7" fmla="*/ 82 h 174"/>
                  <a:gd name="T8" fmla="*/ 1 w 369"/>
                  <a:gd name="T9" fmla="*/ 79 h 174"/>
                  <a:gd name="T10" fmla="*/ 11 w 369"/>
                  <a:gd name="T11" fmla="*/ 53 h 174"/>
                  <a:gd name="T12" fmla="*/ 11 w 369"/>
                  <a:gd name="T13" fmla="*/ 57 h 174"/>
                  <a:gd name="T14" fmla="*/ 207 w 369"/>
                  <a:gd name="T15" fmla="*/ 146 h 174"/>
                  <a:gd name="T16" fmla="*/ 369 w 369"/>
                  <a:gd name="T17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9" h="174">
                    <a:moveTo>
                      <a:pt x="369" y="0"/>
                    </a:moveTo>
                    <a:cubicBezTo>
                      <a:pt x="368" y="7"/>
                      <a:pt x="367" y="13"/>
                      <a:pt x="366" y="19"/>
                    </a:cubicBezTo>
                    <a:cubicBezTo>
                      <a:pt x="351" y="108"/>
                      <a:pt x="284" y="169"/>
                      <a:pt x="199" y="171"/>
                    </a:cubicBezTo>
                    <a:cubicBezTo>
                      <a:pt x="87" y="174"/>
                      <a:pt x="5" y="103"/>
                      <a:pt x="1" y="82"/>
                    </a:cubicBezTo>
                    <a:cubicBezTo>
                      <a:pt x="0" y="81"/>
                      <a:pt x="0" y="79"/>
                      <a:pt x="1" y="79"/>
                    </a:cubicBezTo>
                    <a:cubicBezTo>
                      <a:pt x="4" y="70"/>
                      <a:pt x="8" y="62"/>
                      <a:pt x="11" y="53"/>
                    </a:cubicBezTo>
                    <a:cubicBezTo>
                      <a:pt x="11" y="54"/>
                      <a:pt x="11" y="55"/>
                      <a:pt x="11" y="57"/>
                    </a:cubicBezTo>
                    <a:cubicBezTo>
                      <a:pt x="15" y="78"/>
                      <a:pt x="97" y="147"/>
                      <a:pt x="207" y="146"/>
                    </a:cubicBezTo>
                    <a:cubicBezTo>
                      <a:pt x="291" y="145"/>
                      <a:pt x="356" y="87"/>
                      <a:pt x="369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BE1247"/>
                  </a:gs>
                  <a:gs pos="27000">
                    <a:srgbClr val="D2144F"/>
                  </a:gs>
                  <a:gs pos="66000">
                    <a:srgbClr val="F87477"/>
                  </a:gs>
                  <a:gs pos="100000">
                    <a:srgbClr val="FA9496"/>
                  </a:gs>
                </a:gsLst>
                <a:lin ang="2700000" scaled="1"/>
                <a:tileRect/>
              </a:gradFill>
              <a:ln>
                <a:noFill/>
              </a:ln>
              <a:effectLst/>
              <a:scene3d>
                <a:camera prst="orthographicFront"/>
                <a:lightRig rig="contrasting" dir="t"/>
              </a:scene3d>
              <a:sp3d>
                <a:bevelB w="0" h="0"/>
                <a:contourClr>
                  <a:schemeClr val="bg1"/>
                </a:contour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tx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98" name="Freeform 14"/>
              <p:cNvSpPr>
                <a:spLocks/>
              </p:cNvSpPr>
              <p:nvPr/>
            </p:nvSpPr>
            <p:spPr bwMode="auto">
              <a:xfrm>
                <a:off x="5091113" y="3457575"/>
                <a:ext cx="1314450" cy="450850"/>
              </a:xfrm>
              <a:custGeom>
                <a:avLst/>
                <a:gdLst>
                  <a:gd name="T0" fmla="*/ 198 w 350"/>
                  <a:gd name="T1" fmla="*/ 113 h 120"/>
                  <a:gd name="T2" fmla="*/ 3 w 350"/>
                  <a:gd name="T3" fmla="*/ 24 h 120"/>
                  <a:gd name="T4" fmla="*/ 0 w 350"/>
                  <a:gd name="T5" fmla="*/ 30 h 120"/>
                  <a:gd name="T6" fmla="*/ 196 w 350"/>
                  <a:gd name="T7" fmla="*/ 119 h 120"/>
                  <a:gd name="T8" fmla="*/ 350 w 350"/>
                  <a:gd name="T9" fmla="*/ 0 h 120"/>
                  <a:gd name="T10" fmla="*/ 198 w 350"/>
                  <a:gd name="T11" fmla="*/ 113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0" h="120">
                    <a:moveTo>
                      <a:pt x="198" y="113"/>
                    </a:moveTo>
                    <a:cubicBezTo>
                      <a:pt x="90" y="114"/>
                      <a:pt x="10" y="47"/>
                      <a:pt x="3" y="24"/>
                    </a:cubicBezTo>
                    <a:cubicBezTo>
                      <a:pt x="0" y="25"/>
                      <a:pt x="0" y="27"/>
                      <a:pt x="0" y="30"/>
                    </a:cubicBezTo>
                    <a:cubicBezTo>
                      <a:pt x="4" y="51"/>
                      <a:pt x="86" y="120"/>
                      <a:pt x="196" y="119"/>
                    </a:cubicBezTo>
                    <a:cubicBezTo>
                      <a:pt x="270" y="119"/>
                      <a:pt x="329" y="71"/>
                      <a:pt x="350" y="0"/>
                    </a:cubicBezTo>
                    <a:cubicBezTo>
                      <a:pt x="327" y="68"/>
                      <a:pt x="270" y="112"/>
                      <a:pt x="198" y="1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99" name="Freeform 15"/>
              <p:cNvSpPr>
                <a:spLocks/>
              </p:cNvSpPr>
              <p:nvPr/>
            </p:nvSpPr>
            <p:spPr bwMode="auto">
              <a:xfrm>
                <a:off x="2287588" y="1028700"/>
                <a:ext cx="3870325" cy="2214563"/>
              </a:xfrm>
              <a:custGeom>
                <a:avLst/>
                <a:gdLst>
                  <a:gd name="T0" fmla="*/ 499 w 1030"/>
                  <a:gd name="T1" fmla="*/ 55 h 589"/>
                  <a:gd name="T2" fmla="*/ 840 w 1030"/>
                  <a:gd name="T3" fmla="*/ 235 h 589"/>
                  <a:gd name="T4" fmla="*/ 996 w 1030"/>
                  <a:gd name="T5" fmla="*/ 440 h 589"/>
                  <a:gd name="T6" fmla="*/ 1014 w 1030"/>
                  <a:gd name="T7" fmla="*/ 589 h 589"/>
                  <a:gd name="T8" fmla="*/ 1015 w 1030"/>
                  <a:gd name="T9" fmla="*/ 587 h 589"/>
                  <a:gd name="T10" fmla="*/ 999 w 1030"/>
                  <a:gd name="T11" fmla="*/ 434 h 589"/>
                  <a:gd name="T12" fmla="*/ 843 w 1030"/>
                  <a:gd name="T13" fmla="*/ 228 h 589"/>
                  <a:gd name="T14" fmla="*/ 501 w 1030"/>
                  <a:gd name="T15" fmla="*/ 49 h 589"/>
                  <a:gd name="T16" fmla="*/ 189 w 1030"/>
                  <a:gd name="T17" fmla="*/ 13 h 589"/>
                  <a:gd name="T18" fmla="*/ 0 w 1030"/>
                  <a:gd name="T19" fmla="*/ 46 h 589"/>
                  <a:gd name="T20" fmla="*/ 499 w 1030"/>
                  <a:gd name="T21" fmla="*/ 55 h 5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30" h="589">
                    <a:moveTo>
                      <a:pt x="499" y="55"/>
                    </a:moveTo>
                    <a:cubicBezTo>
                      <a:pt x="621" y="90"/>
                      <a:pt x="726" y="138"/>
                      <a:pt x="840" y="235"/>
                    </a:cubicBezTo>
                    <a:cubicBezTo>
                      <a:pt x="906" y="290"/>
                      <a:pt x="966" y="367"/>
                      <a:pt x="996" y="440"/>
                    </a:cubicBezTo>
                    <a:cubicBezTo>
                      <a:pt x="1019" y="494"/>
                      <a:pt x="1027" y="547"/>
                      <a:pt x="1014" y="589"/>
                    </a:cubicBezTo>
                    <a:cubicBezTo>
                      <a:pt x="1014" y="588"/>
                      <a:pt x="1015" y="588"/>
                      <a:pt x="1015" y="587"/>
                    </a:cubicBezTo>
                    <a:cubicBezTo>
                      <a:pt x="1030" y="545"/>
                      <a:pt x="1022" y="490"/>
                      <a:pt x="999" y="434"/>
                    </a:cubicBezTo>
                    <a:cubicBezTo>
                      <a:pt x="968" y="360"/>
                      <a:pt x="908" y="283"/>
                      <a:pt x="843" y="228"/>
                    </a:cubicBezTo>
                    <a:cubicBezTo>
                      <a:pt x="728" y="131"/>
                      <a:pt x="623" y="83"/>
                      <a:pt x="501" y="49"/>
                    </a:cubicBezTo>
                    <a:cubicBezTo>
                      <a:pt x="412" y="23"/>
                      <a:pt x="306" y="7"/>
                      <a:pt x="189" y="13"/>
                    </a:cubicBezTo>
                    <a:cubicBezTo>
                      <a:pt x="125" y="18"/>
                      <a:pt x="61" y="28"/>
                      <a:pt x="0" y="46"/>
                    </a:cubicBezTo>
                    <a:cubicBezTo>
                      <a:pt x="192" y="0"/>
                      <a:pt x="364" y="17"/>
                      <a:pt x="499" y="5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00" name="Freeform 22"/>
              <p:cNvSpPr>
                <a:spLocks/>
              </p:cNvSpPr>
              <p:nvPr/>
            </p:nvSpPr>
            <p:spPr bwMode="auto">
              <a:xfrm>
                <a:off x="2997200" y="1067882"/>
                <a:ext cx="3444475" cy="2814600"/>
              </a:xfrm>
              <a:custGeom>
                <a:avLst/>
                <a:gdLst/>
                <a:ahLst/>
                <a:cxnLst/>
                <a:rect l="l" t="t" r="r" b="b"/>
                <a:pathLst>
                  <a:path w="3444475" h="2814600">
                    <a:moveTo>
                      <a:pt x="256786" y="38"/>
                    </a:moveTo>
                    <a:cubicBezTo>
                      <a:pt x="855919" y="-2584"/>
                      <a:pt x="1448938" y="131885"/>
                      <a:pt x="1912504" y="355587"/>
                    </a:cubicBezTo>
                    <a:cubicBezTo>
                      <a:pt x="2585075" y="678921"/>
                      <a:pt x="3114865" y="1201520"/>
                      <a:pt x="3336550" y="1697801"/>
                    </a:cubicBezTo>
                    <a:cubicBezTo>
                      <a:pt x="3347822" y="1716599"/>
                      <a:pt x="3355337" y="1739158"/>
                      <a:pt x="3362851" y="1757956"/>
                    </a:cubicBezTo>
                    <a:cubicBezTo>
                      <a:pt x="3377850" y="1791724"/>
                      <a:pt x="3389107" y="1825492"/>
                      <a:pt x="3400349" y="1859262"/>
                    </a:cubicBezTo>
                    <a:lnTo>
                      <a:pt x="3401219" y="1859474"/>
                    </a:lnTo>
                    <a:cubicBezTo>
                      <a:pt x="3457575" y="2055004"/>
                      <a:pt x="3457575" y="2239252"/>
                      <a:pt x="3408733" y="2389659"/>
                    </a:cubicBezTo>
                    <a:cubicBezTo>
                      <a:pt x="3322320" y="2645351"/>
                      <a:pt x="3108166" y="2810799"/>
                      <a:pt x="2837656" y="2814559"/>
                    </a:cubicBezTo>
                    <a:cubicBezTo>
                      <a:pt x="2431891" y="2818319"/>
                      <a:pt x="2131325" y="2566387"/>
                      <a:pt x="2105025" y="2479903"/>
                    </a:cubicBezTo>
                    <a:cubicBezTo>
                      <a:pt x="2108782" y="2479903"/>
                      <a:pt x="2112539" y="2479903"/>
                      <a:pt x="2116296" y="2479903"/>
                    </a:cubicBezTo>
                    <a:cubicBezTo>
                      <a:pt x="2356750" y="2498704"/>
                      <a:pt x="2946612" y="2600229"/>
                      <a:pt x="3093138" y="2194130"/>
                    </a:cubicBezTo>
                    <a:cubicBezTo>
                      <a:pt x="3096895" y="2186610"/>
                      <a:pt x="3100652" y="2179089"/>
                      <a:pt x="3100652" y="2175329"/>
                    </a:cubicBezTo>
                    <a:cubicBezTo>
                      <a:pt x="3100652" y="2171569"/>
                      <a:pt x="3104409" y="2171569"/>
                      <a:pt x="3104409" y="2167809"/>
                    </a:cubicBezTo>
                    <a:cubicBezTo>
                      <a:pt x="3141962" y="2058818"/>
                      <a:pt x="3141980" y="1927289"/>
                      <a:pt x="3108205" y="1788242"/>
                    </a:cubicBezTo>
                    <a:lnTo>
                      <a:pt x="3107350" y="1788034"/>
                    </a:lnTo>
                    <a:cubicBezTo>
                      <a:pt x="3092320" y="1724119"/>
                      <a:pt x="3069776" y="1656444"/>
                      <a:pt x="3043474" y="1592529"/>
                    </a:cubicBezTo>
                    <a:cubicBezTo>
                      <a:pt x="2926996" y="1314311"/>
                      <a:pt x="2701553" y="1024814"/>
                      <a:pt x="2457324" y="818030"/>
                    </a:cubicBezTo>
                    <a:cubicBezTo>
                      <a:pt x="2025226" y="453339"/>
                      <a:pt x="1630701" y="272873"/>
                      <a:pt x="1172301" y="145044"/>
                    </a:cubicBezTo>
                    <a:cubicBezTo>
                      <a:pt x="837895" y="47291"/>
                      <a:pt x="439613" y="-12864"/>
                      <a:pt x="0" y="9694"/>
                    </a:cubicBezTo>
                    <a:cubicBezTo>
                      <a:pt x="85480" y="3585"/>
                      <a:pt x="171196" y="412"/>
                      <a:pt x="256786" y="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BE1247"/>
                  </a:gs>
                  <a:gs pos="27000">
                    <a:srgbClr val="D2144F"/>
                  </a:gs>
                  <a:gs pos="66000">
                    <a:srgbClr val="F87477"/>
                  </a:gs>
                  <a:gs pos="100000">
                    <a:srgbClr val="FA9496"/>
                  </a:gs>
                </a:gsLst>
                <a:lin ang="8100000" scaled="1"/>
                <a:tileRect/>
              </a:gradFill>
              <a:ln>
                <a:noFill/>
              </a:ln>
              <a:effectLst/>
              <a:scene3d>
                <a:camera prst="orthographicFront"/>
                <a:lightRig rig="contrasting" dir="t"/>
              </a:scene3d>
              <a:sp3d>
                <a:bevelB w="0" h="0"/>
                <a:contourClr>
                  <a:schemeClr val="bg1"/>
                </a:contour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tx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01" name="Freeform 22"/>
              <p:cNvSpPr>
                <a:spLocks/>
              </p:cNvSpPr>
              <p:nvPr/>
            </p:nvSpPr>
            <p:spPr bwMode="auto">
              <a:xfrm>
                <a:off x="3003323" y="1036552"/>
                <a:ext cx="3400425" cy="1898650"/>
              </a:xfrm>
              <a:custGeom>
                <a:avLst/>
                <a:gdLst>
                  <a:gd name="T0" fmla="*/ 895 w 905"/>
                  <a:gd name="T1" fmla="*/ 478 h 505"/>
                  <a:gd name="T2" fmla="*/ 888 w 905"/>
                  <a:gd name="T3" fmla="*/ 462 h 505"/>
                  <a:gd name="T4" fmla="*/ 509 w 905"/>
                  <a:gd name="T5" fmla="*/ 105 h 505"/>
                  <a:gd name="T6" fmla="*/ 0 w 905"/>
                  <a:gd name="T7" fmla="*/ 13 h 505"/>
                  <a:gd name="T8" fmla="*/ 312 w 905"/>
                  <a:gd name="T9" fmla="*/ 49 h 505"/>
                  <a:gd name="T10" fmla="*/ 654 w 905"/>
                  <a:gd name="T11" fmla="*/ 228 h 505"/>
                  <a:gd name="T12" fmla="*/ 810 w 905"/>
                  <a:gd name="T13" fmla="*/ 434 h 505"/>
                  <a:gd name="T14" fmla="*/ 827 w 905"/>
                  <a:gd name="T15" fmla="*/ 486 h 505"/>
                  <a:gd name="T16" fmla="*/ 905 w 905"/>
                  <a:gd name="T17" fmla="*/ 505 h 505"/>
                  <a:gd name="T18" fmla="*/ 895 w 905"/>
                  <a:gd name="T19" fmla="*/ 478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05" h="505">
                    <a:moveTo>
                      <a:pt x="895" y="478"/>
                    </a:moveTo>
                    <a:cubicBezTo>
                      <a:pt x="893" y="473"/>
                      <a:pt x="891" y="467"/>
                      <a:pt x="888" y="462"/>
                    </a:cubicBezTo>
                    <a:cubicBezTo>
                      <a:pt x="829" y="330"/>
                      <a:pt x="688" y="191"/>
                      <a:pt x="509" y="105"/>
                    </a:cubicBezTo>
                    <a:cubicBezTo>
                      <a:pt x="368" y="37"/>
                      <a:pt x="182" y="0"/>
                      <a:pt x="0" y="13"/>
                    </a:cubicBezTo>
                    <a:cubicBezTo>
                      <a:pt x="117" y="7"/>
                      <a:pt x="223" y="23"/>
                      <a:pt x="312" y="49"/>
                    </a:cubicBezTo>
                    <a:cubicBezTo>
                      <a:pt x="434" y="83"/>
                      <a:pt x="539" y="131"/>
                      <a:pt x="654" y="228"/>
                    </a:cubicBezTo>
                    <a:cubicBezTo>
                      <a:pt x="719" y="283"/>
                      <a:pt x="779" y="360"/>
                      <a:pt x="810" y="434"/>
                    </a:cubicBezTo>
                    <a:cubicBezTo>
                      <a:pt x="817" y="451"/>
                      <a:pt x="823" y="469"/>
                      <a:pt x="827" y="486"/>
                    </a:cubicBezTo>
                    <a:cubicBezTo>
                      <a:pt x="853" y="492"/>
                      <a:pt x="879" y="498"/>
                      <a:pt x="905" y="505"/>
                    </a:cubicBezTo>
                    <a:cubicBezTo>
                      <a:pt x="902" y="496"/>
                      <a:pt x="899" y="487"/>
                      <a:pt x="895" y="478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  <a:alpha val="2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1878445" y="1342758"/>
              <a:ext cx="4039855" cy="4091255"/>
              <a:chOff x="1878445" y="1342758"/>
              <a:chExt cx="4039855" cy="4091255"/>
            </a:xfrm>
          </p:grpSpPr>
          <p:sp>
            <p:nvSpPr>
              <p:cNvPr id="89" name="Freeform 9"/>
              <p:cNvSpPr>
                <a:spLocks/>
              </p:cNvSpPr>
              <p:nvPr/>
            </p:nvSpPr>
            <p:spPr bwMode="auto">
              <a:xfrm>
                <a:off x="2489200" y="1657350"/>
                <a:ext cx="3416300" cy="1481138"/>
              </a:xfrm>
              <a:custGeom>
                <a:avLst/>
                <a:gdLst>
                  <a:gd name="T0" fmla="*/ 909 w 909"/>
                  <a:gd name="T1" fmla="*/ 343 h 394"/>
                  <a:gd name="T2" fmla="*/ 904 w 909"/>
                  <a:gd name="T3" fmla="*/ 361 h 394"/>
                  <a:gd name="T4" fmla="*/ 874 w 909"/>
                  <a:gd name="T5" fmla="*/ 380 h 394"/>
                  <a:gd name="T6" fmla="*/ 671 w 909"/>
                  <a:gd name="T7" fmla="*/ 107 h 394"/>
                  <a:gd name="T8" fmla="*/ 179 w 909"/>
                  <a:gd name="T9" fmla="*/ 74 h 394"/>
                  <a:gd name="T10" fmla="*/ 0 w 909"/>
                  <a:gd name="T11" fmla="*/ 225 h 394"/>
                  <a:gd name="T12" fmla="*/ 16 w 909"/>
                  <a:gd name="T13" fmla="*/ 203 h 394"/>
                  <a:gd name="T14" fmla="*/ 192 w 909"/>
                  <a:gd name="T15" fmla="*/ 57 h 394"/>
                  <a:gd name="T16" fmla="*/ 677 w 909"/>
                  <a:gd name="T17" fmla="*/ 93 h 394"/>
                  <a:gd name="T18" fmla="*/ 879 w 909"/>
                  <a:gd name="T19" fmla="*/ 361 h 394"/>
                  <a:gd name="T20" fmla="*/ 909 w 909"/>
                  <a:gd name="T21" fmla="*/ 343 h 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9" h="394">
                    <a:moveTo>
                      <a:pt x="909" y="343"/>
                    </a:moveTo>
                    <a:cubicBezTo>
                      <a:pt x="907" y="349"/>
                      <a:pt x="906" y="355"/>
                      <a:pt x="904" y="361"/>
                    </a:cubicBezTo>
                    <a:cubicBezTo>
                      <a:pt x="897" y="389"/>
                      <a:pt x="878" y="394"/>
                      <a:pt x="874" y="380"/>
                    </a:cubicBezTo>
                    <a:cubicBezTo>
                      <a:pt x="856" y="326"/>
                      <a:pt x="814" y="193"/>
                      <a:pt x="671" y="107"/>
                    </a:cubicBezTo>
                    <a:cubicBezTo>
                      <a:pt x="518" y="14"/>
                      <a:pt x="301" y="14"/>
                      <a:pt x="179" y="74"/>
                    </a:cubicBezTo>
                    <a:cubicBezTo>
                      <a:pt x="96" y="116"/>
                      <a:pt x="40" y="167"/>
                      <a:pt x="0" y="225"/>
                    </a:cubicBezTo>
                    <a:cubicBezTo>
                      <a:pt x="5" y="218"/>
                      <a:pt x="11" y="210"/>
                      <a:pt x="16" y="203"/>
                    </a:cubicBezTo>
                    <a:cubicBezTo>
                      <a:pt x="55" y="146"/>
                      <a:pt x="110" y="97"/>
                      <a:pt x="192" y="57"/>
                    </a:cubicBezTo>
                    <a:cubicBezTo>
                      <a:pt x="312" y="0"/>
                      <a:pt x="525" y="2"/>
                      <a:pt x="677" y="93"/>
                    </a:cubicBezTo>
                    <a:cubicBezTo>
                      <a:pt x="818" y="178"/>
                      <a:pt x="861" y="307"/>
                      <a:pt x="879" y="361"/>
                    </a:cubicBezTo>
                    <a:cubicBezTo>
                      <a:pt x="884" y="375"/>
                      <a:pt x="902" y="369"/>
                      <a:pt x="909" y="343"/>
                    </a:cubicBezTo>
                    <a:close/>
                  </a:path>
                </a:pathLst>
              </a:custGeom>
              <a:gradFill flip="none" rotWithShape="1">
                <a:gsLst>
                  <a:gs pos="25000">
                    <a:srgbClr val="FF7711"/>
                  </a:gs>
                  <a:gs pos="67000">
                    <a:srgbClr val="FFAA01"/>
                  </a:gs>
                  <a:gs pos="100000">
                    <a:srgbClr val="FFC000"/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90" name="Freeform 13"/>
              <p:cNvSpPr>
                <a:spLocks/>
              </p:cNvSpPr>
              <p:nvPr/>
            </p:nvSpPr>
            <p:spPr bwMode="auto">
              <a:xfrm>
                <a:off x="1878445" y="2103438"/>
                <a:ext cx="736600" cy="3330575"/>
              </a:xfrm>
              <a:custGeom>
                <a:avLst/>
                <a:gdLst>
                  <a:gd name="T0" fmla="*/ 102 w 196"/>
                  <a:gd name="T1" fmla="*/ 20 h 886"/>
                  <a:gd name="T2" fmla="*/ 92 w 196"/>
                  <a:gd name="T3" fmla="*/ 35 h 886"/>
                  <a:gd name="T4" fmla="*/ 7 w 196"/>
                  <a:gd name="T5" fmla="*/ 379 h 886"/>
                  <a:gd name="T6" fmla="*/ 179 w 196"/>
                  <a:gd name="T7" fmla="*/ 886 h 886"/>
                  <a:gd name="T8" fmla="*/ 196 w 196"/>
                  <a:gd name="T9" fmla="*/ 853 h 886"/>
                  <a:gd name="T10" fmla="*/ 24 w 196"/>
                  <a:gd name="T11" fmla="*/ 351 h 886"/>
                  <a:gd name="T12" fmla="*/ 107 w 196"/>
                  <a:gd name="T13" fmla="*/ 14 h 886"/>
                  <a:gd name="T14" fmla="*/ 117 w 196"/>
                  <a:gd name="T15" fmla="*/ 0 h 886"/>
                  <a:gd name="T16" fmla="*/ 102 w 196"/>
                  <a:gd name="T17" fmla="*/ 20 h 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6" h="886">
                    <a:moveTo>
                      <a:pt x="102" y="20"/>
                    </a:moveTo>
                    <a:cubicBezTo>
                      <a:pt x="98" y="25"/>
                      <a:pt x="95" y="30"/>
                      <a:pt x="92" y="35"/>
                    </a:cubicBezTo>
                    <a:cubicBezTo>
                      <a:pt x="30" y="123"/>
                      <a:pt x="0" y="243"/>
                      <a:pt x="7" y="379"/>
                    </a:cubicBezTo>
                    <a:cubicBezTo>
                      <a:pt x="15" y="538"/>
                      <a:pt x="71" y="715"/>
                      <a:pt x="179" y="886"/>
                    </a:cubicBezTo>
                    <a:cubicBezTo>
                      <a:pt x="184" y="875"/>
                      <a:pt x="190" y="864"/>
                      <a:pt x="196" y="853"/>
                    </a:cubicBezTo>
                    <a:cubicBezTo>
                      <a:pt x="88" y="683"/>
                      <a:pt x="32" y="507"/>
                      <a:pt x="24" y="351"/>
                    </a:cubicBezTo>
                    <a:cubicBezTo>
                      <a:pt x="17" y="217"/>
                      <a:pt x="46" y="100"/>
                      <a:pt x="107" y="14"/>
                    </a:cubicBezTo>
                    <a:cubicBezTo>
                      <a:pt x="111" y="9"/>
                      <a:pt x="114" y="5"/>
                      <a:pt x="117" y="0"/>
                    </a:cubicBezTo>
                    <a:cubicBezTo>
                      <a:pt x="112" y="7"/>
                      <a:pt x="107" y="14"/>
                      <a:pt x="102" y="20"/>
                    </a:cubicBezTo>
                    <a:close/>
                  </a:path>
                </a:pathLst>
              </a:custGeom>
              <a:gradFill flip="none" rotWithShape="1">
                <a:gsLst>
                  <a:gs pos="25000">
                    <a:srgbClr val="FF7711"/>
                  </a:gs>
                  <a:gs pos="67000">
                    <a:srgbClr val="FFAA01"/>
                  </a:gs>
                  <a:gs pos="100000">
                    <a:srgbClr val="FFC000"/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91" name="Freeform 20"/>
              <p:cNvSpPr>
                <a:spLocks/>
              </p:cNvSpPr>
              <p:nvPr/>
            </p:nvSpPr>
            <p:spPr bwMode="auto">
              <a:xfrm>
                <a:off x="2305050" y="1630363"/>
                <a:ext cx="3600450" cy="1436688"/>
              </a:xfrm>
              <a:custGeom>
                <a:avLst/>
                <a:gdLst>
                  <a:gd name="T0" fmla="*/ 930 w 958"/>
                  <a:gd name="T1" fmla="*/ 361 h 382"/>
                  <a:gd name="T2" fmla="*/ 728 w 958"/>
                  <a:gd name="T3" fmla="*/ 94 h 382"/>
                  <a:gd name="T4" fmla="*/ 244 w 958"/>
                  <a:gd name="T5" fmla="*/ 58 h 382"/>
                  <a:gd name="T6" fmla="*/ 0 w 958"/>
                  <a:gd name="T7" fmla="*/ 344 h 382"/>
                  <a:gd name="T8" fmla="*/ 0 w 958"/>
                  <a:gd name="T9" fmla="*/ 345 h 382"/>
                  <a:gd name="T10" fmla="*/ 241 w 958"/>
                  <a:gd name="T11" fmla="*/ 64 h 382"/>
                  <a:gd name="T12" fmla="*/ 726 w 958"/>
                  <a:gd name="T13" fmla="*/ 100 h 382"/>
                  <a:gd name="T14" fmla="*/ 928 w 958"/>
                  <a:gd name="T15" fmla="*/ 368 h 382"/>
                  <a:gd name="T16" fmla="*/ 958 w 958"/>
                  <a:gd name="T17" fmla="*/ 351 h 382"/>
                  <a:gd name="T18" fmla="*/ 930 w 958"/>
                  <a:gd name="T19" fmla="*/ 361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8" h="382">
                    <a:moveTo>
                      <a:pt x="930" y="361"/>
                    </a:moveTo>
                    <a:cubicBezTo>
                      <a:pt x="912" y="308"/>
                      <a:pt x="869" y="178"/>
                      <a:pt x="728" y="94"/>
                    </a:cubicBezTo>
                    <a:cubicBezTo>
                      <a:pt x="577" y="3"/>
                      <a:pt x="363" y="0"/>
                      <a:pt x="244" y="58"/>
                    </a:cubicBezTo>
                    <a:cubicBezTo>
                      <a:pt x="101" y="127"/>
                      <a:pt x="40" y="221"/>
                      <a:pt x="0" y="344"/>
                    </a:cubicBezTo>
                    <a:cubicBezTo>
                      <a:pt x="0" y="344"/>
                      <a:pt x="0" y="344"/>
                      <a:pt x="0" y="345"/>
                    </a:cubicBezTo>
                    <a:cubicBezTo>
                      <a:pt x="40" y="224"/>
                      <a:pt x="101" y="132"/>
                      <a:pt x="241" y="64"/>
                    </a:cubicBezTo>
                    <a:cubicBezTo>
                      <a:pt x="361" y="7"/>
                      <a:pt x="574" y="9"/>
                      <a:pt x="726" y="100"/>
                    </a:cubicBezTo>
                    <a:cubicBezTo>
                      <a:pt x="867" y="185"/>
                      <a:pt x="910" y="314"/>
                      <a:pt x="928" y="368"/>
                    </a:cubicBezTo>
                    <a:cubicBezTo>
                      <a:pt x="933" y="382"/>
                      <a:pt x="951" y="376"/>
                      <a:pt x="958" y="351"/>
                    </a:cubicBezTo>
                    <a:cubicBezTo>
                      <a:pt x="950" y="370"/>
                      <a:pt x="935" y="374"/>
                      <a:pt x="930" y="36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92" name="Freeform 21"/>
              <p:cNvSpPr>
                <a:spLocks/>
              </p:cNvSpPr>
              <p:nvPr/>
            </p:nvSpPr>
            <p:spPr bwMode="auto">
              <a:xfrm>
                <a:off x="1963738" y="2559050"/>
                <a:ext cx="665163" cy="2751138"/>
              </a:xfrm>
              <a:custGeom>
                <a:avLst/>
                <a:gdLst>
                  <a:gd name="T0" fmla="*/ 34 w 177"/>
                  <a:gd name="T1" fmla="*/ 0 h 732"/>
                  <a:gd name="T2" fmla="*/ 5 w 177"/>
                  <a:gd name="T3" fmla="*/ 230 h 732"/>
                  <a:gd name="T4" fmla="*/ 177 w 177"/>
                  <a:gd name="T5" fmla="*/ 732 h 732"/>
                  <a:gd name="T6" fmla="*/ 156 w 177"/>
                  <a:gd name="T7" fmla="*/ 687 h 732"/>
                  <a:gd name="T8" fmla="*/ 7 w 177"/>
                  <a:gd name="T9" fmla="*/ 223 h 732"/>
                  <a:gd name="T10" fmla="*/ 34 w 177"/>
                  <a:gd name="T11" fmla="*/ 0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7" h="732">
                    <a:moveTo>
                      <a:pt x="34" y="0"/>
                    </a:moveTo>
                    <a:cubicBezTo>
                      <a:pt x="10" y="67"/>
                      <a:pt x="0" y="145"/>
                      <a:pt x="5" y="230"/>
                    </a:cubicBezTo>
                    <a:cubicBezTo>
                      <a:pt x="13" y="386"/>
                      <a:pt x="69" y="562"/>
                      <a:pt x="177" y="732"/>
                    </a:cubicBezTo>
                    <a:cubicBezTo>
                      <a:pt x="169" y="717"/>
                      <a:pt x="162" y="702"/>
                      <a:pt x="156" y="687"/>
                    </a:cubicBezTo>
                    <a:cubicBezTo>
                      <a:pt x="63" y="529"/>
                      <a:pt x="15" y="367"/>
                      <a:pt x="7" y="223"/>
                    </a:cubicBezTo>
                    <a:cubicBezTo>
                      <a:pt x="3" y="141"/>
                      <a:pt x="12" y="66"/>
                      <a:pt x="3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93" name="Freeform 30"/>
              <p:cNvSpPr>
                <a:spLocks/>
              </p:cNvSpPr>
              <p:nvPr/>
            </p:nvSpPr>
            <p:spPr bwMode="auto">
              <a:xfrm>
                <a:off x="1986414" y="1444792"/>
                <a:ext cx="3927024" cy="3695533"/>
              </a:xfrm>
              <a:custGeom>
                <a:avLst/>
                <a:gdLst/>
                <a:ahLst/>
                <a:cxnLst/>
                <a:rect l="l" t="t" r="r" b="b"/>
                <a:pathLst>
                  <a:path w="3927024" h="3695533">
                    <a:moveTo>
                      <a:pt x="221745" y="1971508"/>
                    </a:moveTo>
                    <a:cubicBezTo>
                      <a:pt x="206740" y="2102970"/>
                      <a:pt x="206740" y="2245699"/>
                      <a:pt x="214242" y="2399697"/>
                    </a:cubicBezTo>
                    <a:cubicBezTo>
                      <a:pt x="244253" y="2782814"/>
                      <a:pt x="349289" y="3218515"/>
                      <a:pt x="563112" y="3695533"/>
                    </a:cubicBezTo>
                    <a:cubicBezTo>
                      <a:pt x="244253" y="3147150"/>
                      <a:pt x="64191" y="2591256"/>
                      <a:pt x="15424" y="2084189"/>
                    </a:cubicBezTo>
                    <a:cubicBezTo>
                      <a:pt x="82947" y="2042873"/>
                      <a:pt x="150470" y="2005313"/>
                      <a:pt x="221745" y="1971508"/>
                    </a:cubicBezTo>
                    <a:close/>
                    <a:moveTo>
                      <a:pt x="1773698" y="341"/>
                    </a:moveTo>
                    <a:cubicBezTo>
                      <a:pt x="1911883" y="-2084"/>
                      <a:pt x="2052859" y="8398"/>
                      <a:pt x="2194496" y="32355"/>
                    </a:cubicBezTo>
                    <a:cubicBezTo>
                      <a:pt x="2886004" y="152611"/>
                      <a:pt x="3611336" y="682488"/>
                      <a:pt x="3829311" y="1095868"/>
                    </a:cubicBezTo>
                    <a:cubicBezTo>
                      <a:pt x="3848102" y="1129690"/>
                      <a:pt x="3863135" y="1163512"/>
                      <a:pt x="3878168" y="1193576"/>
                    </a:cubicBezTo>
                    <a:cubicBezTo>
                      <a:pt x="3904475" y="1264978"/>
                      <a:pt x="3919508" y="1325106"/>
                      <a:pt x="3927024" y="1373959"/>
                    </a:cubicBezTo>
                    <a:cubicBezTo>
                      <a:pt x="3866893" y="1366443"/>
                      <a:pt x="3803004" y="1355169"/>
                      <a:pt x="3742873" y="1347654"/>
                    </a:cubicBezTo>
                    <a:cubicBezTo>
                      <a:pt x="3645159" y="1110900"/>
                      <a:pt x="3453492" y="776438"/>
                      <a:pt x="3055123" y="539684"/>
                    </a:cubicBezTo>
                    <a:cubicBezTo>
                      <a:pt x="2487636" y="197707"/>
                      <a:pt x="1683382" y="186433"/>
                      <a:pt x="1236157" y="404396"/>
                    </a:cubicBezTo>
                    <a:cubicBezTo>
                      <a:pt x="698735" y="663698"/>
                      <a:pt x="469485" y="1016950"/>
                      <a:pt x="319157" y="1479183"/>
                    </a:cubicBezTo>
                    <a:cubicBezTo>
                      <a:pt x="315399" y="1490457"/>
                      <a:pt x="315399" y="1497973"/>
                      <a:pt x="311641" y="1505489"/>
                    </a:cubicBezTo>
                    <a:cubicBezTo>
                      <a:pt x="266543" y="1648293"/>
                      <a:pt x="236477" y="1802371"/>
                      <a:pt x="221444" y="1971481"/>
                    </a:cubicBezTo>
                    <a:cubicBezTo>
                      <a:pt x="150038" y="2005303"/>
                      <a:pt x="82391" y="2042883"/>
                      <a:pt x="14743" y="2084221"/>
                    </a:cubicBezTo>
                    <a:cubicBezTo>
                      <a:pt x="7227" y="2039125"/>
                      <a:pt x="3469" y="1994029"/>
                      <a:pt x="3469" y="1952691"/>
                    </a:cubicBezTo>
                    <a:cubicBezTo>
                      <a:pt x="-11564" y="1644535"/>
                      <a:pt x="22260" y="1362685"/>
                      <a:pt x="104940" y="1114658"/>
                    </a:cubicBezTo>
                    <a:cubicBezTo>
                      <a:pt x="157555" y="964338"/>
                      <a:pt x="225202" y="832808"/>
                      <a:pt x="307883" y="712552"/>
                    </a:cubicBezTo>
                    <a:cubicBezTo>
                      <a:pt x="628504" y="263706"/>
                      <a:pt x="1174895" y="10849"/>
                      <a:pt x="1773698" y="341"/>
                    </a:cubicBezTo>
                    <a:close/>
                  </a:path>
                </a:pathLst>
              </a:custGeom>
              <a:gradFill flip="none" rotWithShape="1">
                <a:gsLst>
                  <a:gs pos="25000">
                    <a:srgbClr val="FF7711"/>
                  </a:gs>
                  <a:gs pos="67000">
                    <a:srgbClr val="FFAA01"/>
                  </a:gs>
                  <a:gs pos="100000">
                    <a:srgbClr val="FFC000"/>
                  </a:gs>
                </a:gsLst>
                <a:lin ang="189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94" name="Freeform 31"/>
              <p:cNvSpPr>
                <a:spLocks/>
              </p:cNvSpPr>
              <p:nvPr/>
            </p:nvSpPr>
            <p:spPr bwMode="auto">
              <a:xfrm>
                <a:off x="5729288" y="2792413"/>
                <a:ext cx="187325" cy="244475"/>
              </a:xfrm>
              <a:custGeom>
                <a:avLst/>
                <a:gdLst>
                  <a:gd name="T0" fmla="*/ 47 w 50"/>
                  <a:gd name="T1" fmla="*/ 42 h 65"/>
                  <a:gd name="T2" fmla="*/ 49 w 50"/>
                  <a:gd name="T3" fmla="*/ 7 h 65"/>
                  <a:gd name="T4" fmla="*/ 0 w 50"/>
                  <a:gd name="T5" fmla="*/ 0 h 65"/>
                  <a:gd name="T6" fmla="*/ 19 w 50"/>
                  <a:gd name="T7" fmla="*/ 52 h 65"/>
                  <a:gd name="T8" fmla="*/ 47 w 50"/>
                  <a:gd name="T9" fmla="*/ 42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65">
                    <a:moveTo>
                      <a:pt x="47" y="42"/>
                    </a:moveTo>
                    <a:cubicBezTo>
                      <a:pt x="49" y="33"/>
                      <a:pt x="50" y="22"/>
                      <a:pt x="49" y="7"/>
                    </a:cubicBezTo>
                    <a:cubicBezTo>
                      <a:pt x="33" y="5"/>
                      <a:pt x="16" y="2"/>
                      <a:pt x="0" y="0"/>
                    </a:cubicBezTo>
                    <a:cubicBezTo>
                      <a:pt x="9" y="21"/>
                      <a:pt x="15" y="39"/>
                      <a:pt x="19" y="52"/>
                    </a:cubicBezTo>
                    <a:cubicBezTo>
                      <a:pt x="24" y="65"/>
                      <a:pt x="39" y="61"/>
                      <a:pt x="47" y="42"/>
                    </a:cubicBezTo>
                    <a:close/>
                  </a:path>
                </a:pathLst>
              </a:custGeom>
              <a:gradFill flip="none" rotWithShape="1">
                <a:gsLst>
                  <a:gs pos="25000">
                    <a:srgbClr val="FF7711"/>
                  </a:gs>
                  <a:gs pos="67000">
                    <a:srgbClr val="FFAA01"/>
                  </a:gs>
                  <a:gs pos="100000">
                    <a:srgbClr val="FFC000"/>
                  </a:gs>
                </a:gsLst>
                <a:lin ang="189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95" name="Freeform 26"/>
              <p:cNvSpPr>
                <a:spLocks/>
              </p:cNvSpPr>
              <p:nvPr/>
            </p:nvSpPr>
            <p:spPr bwMode="auto">
              <a:xfrm>
                <a:off x="1979712" y="1342758"/>
                <a:ext cx="3938588" cy="2179638"/>
              </a:xfrm>
              <a:custGeom>
                <a:avLst/>
                <a:gdLst>
                  <a:gd name="T0" fmla="*/ 1022 w 1048"/>
                  <a:gd name="T1" fmla="*/ 317 h 580"/>
                  <a:gd name="T2" fmla="*/ 587 w 1048"/>
                  <a:gd name="T3" fmla="*/ 34 h 580"/>
                  <a:gd name="T4" fmla="*/ 85 w 1048"/>
                  <a:gd name="T5" fmla="*/ 215 h 580"/>
                  <a:gd name="T6" fmla="*/ 31 w 1048"/>
                  <a:gd name="T7" fmla="*/ 322 h 580"/>
                  <a:gd name="T8" fmla="*/ 4 w 1048"/>
                  <a:gd name="T9" fmla="*/ 545 h 580"/>
                  <a:gd name="T10" fmla="*/ 7 w 1048"/>
                  <a:gd name="T11" fmla="*/ 580 h 580"/>
                  <a:gd name="T12" fmla="*/ 62 w 1048"/>
                  <a:gd name="T13" fmla="*/ 550 h 580"/>
                  <a:gd name="T14" fmla="*/ 86 w 1048"/>
                  <a:gd name="T15" fmla="*/ 426 h 580"/>
                  <a:gd name="T16" fmla="*/ 88 w 1048"/>
                  <a:gd name="T17" fmla="*/ 420 h 580"/>
                  <a:gd name="T18" fmla="*/ 88 w 1048"/>
                  <a:gd name="T19" fmla="*/ 419 h 580"/>
                  <a:gd name="T20" fmla="*/ 332 w 1048"/>
                  <a:gd name="T21" fmla="*/ 133 h 580"/>
                  <a:gd name="T22" fmla="*/ 816 w 1048"/>
                  <a:gd name="T23" fmla="*/ 169 h 580"/>
                  <a:gd name="T24" fmla="*/ 999 w 1048"/>
                  <a:gd name="T25" fmla="*/ 384 h 580"/>
                  <a:gd name="T26" fmla="*/ 1048 w 1048"/>
                  <a:gd name="T27" fmla="*/ 391 h 580"/>
                  <a:gd name="T28" fmla="*/ 1035 w 1048"/>
                  <a:gd name="T29" fmla="*/ 343 h 580"/>
                  <a:gd name="T30" fmla="*/ 1022 w 1048"/>
                  <a:gd name="T31" fmla="*/ 317 h 5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48" h="580">
                    <a:moveTo>
                      <a:pt x="1022" y="317"/>
                    </a:moveTo>
                    <a:cubicBezTo>
                      <a:pt x="964" y="207"/>
                      <a:pt x="771" y="66"/>
                      <a:pt x="587" y="34"/>
                    </a:cubicBezTo>
                    <a:cubicBezTo>
                      <a:pt x="386" y="0"/>
                      <a:pt x="190" y="68"/>
                      <a:pt x="85" y="215"/>
                    </a:cubicBezTo>
                    <a:cubicBezTo>
                      <a:pt x="63" y="247"/>
                      <a:pt x="45" y="282"/>
                      <a:pt x="31" y="322"/>
                    </a:cubicBezTo>
                    <a:cubicBezTo>
                      <a:pt x="9" y="388"/>
                      <a:pt x="0" y="463"/>
                      <a:pt x="4" y="545"/>
                    </a:cubicBezTo>
                    <a:cubicBezTo>
                      <a:pt x="4" y="556"/>
                      <a:pt x="5" y="568"/>
                      <a:pt x="7" y="580"/>
                    </a:cubicBezTo>
                    <a:cubicBezTo>
                      <a:pt x="25" y="569"/>
                      <a:pt x="43" y="559"/>
                      <a:pt x="62" y="550"/>
                    </a:cubicBezTo>
                    <a:cubicBezTo>
                      <a:pt x="66" y="505"/>
                      <a:pt x="74" y="464"/>
                      <a:pt x="86" y="426"/>
                    </a:cubicBezTo>
                    <a:cubicBezTo>
                      <a:pt x="87" y="424"/>
                      <a:pt x="87" y="422"/>
                      <a:pt x="88" y="420"/>
                    </a:cubicBezTo>
                    <a:cubicBezTo>
                      <a:pt x="88" y="419"/>
                      <a:pt x="88" y="419"/>
                      <a:pt x="88" y="419"/>
                    </a:cubicBezTo>
                    <a:cubicBezTo>
                      <a:pt x="128" y="296"/>
                      <a:pt x="189" y="202"/>
                      <a:pt x="332" y="133"/>
                    </a:cubicBezTo>
                    <a:cubicBezTo>
                      <a:pt x="451" y="75"/>
                      <a:pt x="665" y="78"/>
                      <a:pt x="816" y="169"/>
                    </a:cubicBezTo>
                    <a:cubicBezTo>
                      <a:pt x="922" y="232"/>
                      <a:pt x="973" y="321"/>
                      <a:pt x="999" y="384"/>
                    </a:cubicBezTo>
                    <a:cubicBezTo>
                      <a:pt x="1015" y="386"/>
                      <a:pt x="1032" y="389"/>
                      <a:pt x="1048" y="391"/>
                    </a:cubicBezTo>
                    <a:cubicBezTo>
                      <a:pt x="1046" y="378"/>
                      <a:pt x="1042" y="362"/>
                      <a:pt x="1035" y="343"/>
                    </a:cubicBezTo>
                    <a:cubicBezTo>
                      <a:pt x="1031" y="335"/>
                      <a:pt x="1027" y="326"/>
                      <a:pt x="1022" y="317"/>
                    </a:cubicBezTo>
                    <a:close/>
                  </a:path>
                </a:pathLst>
              </a:cu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2974975" y="1849848"/>
              <a:ext cx="4254500" cy="3960402"/>
              <a:chOff x="2974975" y="1849848"/>
              <a:chExt cx="4254500" cy="3960402"/>
            </a:xfrm>
          </p:grpSpPr>
          <p:sp>
            <p:nvSpPr>
              <p:cNvPr id="57" name="Freeform 8"/>
              <p:cNvSpPr>
                <a:spLocks/>
              </p:cNvSpPr>
              <p:nvPr/>
            </p:nvSpPr>
            <p:spPr bwMode="auto">
              <a:xfrm>
                <a:off x="3689350" y="2032000"/>
                <a:ext cx="1246188" cy="496888"/>
              </a:xfrm>
              <a:custGeom>
                <a:avLst/>
                <a:gdLst>
                  <a:gd name="T0" fmla="*/ 332 w 332"/>
                  <a:gd name="T1" fmla="*/ 34 h 132"/>
                  <a:gd name="T2" fmla="*/ 325 w 332"/>
                  <a:gd name="T3" fmla="*/ 49 h 132"/>
                  <a:gd name="T4" fmla="*/ 319 w 332"/>
                  <a:gd name="T5" fmla="*/ 50 h 132"/>
                  <a:gd name="T6" fmla="*/ 11 w 332"/>
                  <a:gd name="T7" fmla="*/ 116 h 132"/>
                  <a:gd name="T8" fmla="*/ 0 w 332"/>
                  <a:gd name="T9" fmla="*/ 132 h 132"/>
                  <a:gd name="T10" fmla="*/ 12 w 332"/>
                  <a:gd name="T11" fmla="*/ 111 h 132"/>
                  <a:gd name="T12" fmla="*/ 23 w 332"/>
                  <a:gd name="T13" fmla="*/ 95 h 132"/>
                  <a:gd name="T14" fmla="*/ 327 w 332"/>
                  <a:gd name="T15" fmla="*/ 35 h 132"/>
                  <a:gd name="T16" fmla="*/ 332 w 332"/>
                  <a:gd name="T17" fmla="*/ 34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2" h="132">
                    <a:moveTo>
                      <a:pt x="332" y="34"/>
                    </a:moveTo>
                    <a:cubicBezTo>
                      <a:pt x="329" y="39"/>
                      <a:pt x="327" y="44"/>
                      <a:pt x="325" y="49"/>
                    </a:cubicBezTo>
                    <a:cubicBezTo>
                      <a:pt x="324" y="50"/>
                      <a:pt x="322" y="51"/>
                      <a:pt x="319" y="50"/>
                    </a:cubicBezTo>
                    <a:cubicBezTo>
                      <a:pt x="260" y="41"/>
                      <a:pt x="87" y="17"/>
                      <a:pt x="11" y="116"/>
                    </a:cubicBezTo>
                    <a:cubicBezTo>
                      <a:pt x="7" y="121"/>
                      <a:pt x="3" y="126"/>
                      <a:pt x="0" y="132"/>
                    </a:cubicBezTo>
                    <a:cubicBezTo>
                      <a:pt x="4" y="125"/>
                      <a:pt x="8" y="118"/>
                      <a:pt x="12" y="111"/>
                    </a:cubicBezTo>
                    <a:cubicBezTo>
                      <a:pt x="16" y="105"/>
                      <a:pt x="19" y="100"/>
                      <a:pt x="23" y="95"/>
                    </a:cubicBezTo>
                    <a:cubicBezTo>
                      <a:pt x="98" y="0"/>
                      <a:pt x="268" y="25"/>
                      <a:pt x="327" y="35"/>
                    </a:cubicBezTo>
                    <a:cubicBezTo>
                      <a:pt x="329" y="35"/>
                      <a:pt x="331" y="35"/>
                      <a:pt x="332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119707"/>
                  </a:gs>
                  <a:gs pos="80000">
                    <a:srgbClr val="8AD53F"/>
                  </a:gs>
                  <a:gs pos="26650">
                    <a:srgbClr val="8AD53F"/>
                  </a:gs>
                  <a:gs pos="50000">
                    <a:srgbClr val="119707"/>
                  </a:gs>
                  <a:gs pos="100000">
                    <a:srgbClr val="119707"/>
                  </a:gs>
                </a:gsLst>
                <a:lin ang="135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8" name="Freeform 12"/>
              <p:cNvSpPr>
                <a:spLocks/>
              </p:cNvSpPr>
              <p:nvPr/>
            </p:nvSpPr>
            <p:spPr bwMode="auto">
              <a:xfrm>
                <a:off x="2974975" y="2371725"/>
                <a:ext cx="4254500" cy="3438525"/>
              </a:xfrm>
              <a:custGeom>
                <a:avLst/>
                <a:gdLst>
                  <a:gd name="T0" fmla="*/ 52 w 1132"/>
                  <a:gd name="T1" fmla="*/ 22 h 915"/>
                  <a:gd name="T2" fmla="*/ 4 w 1132"/>
                  <a:gd name="T3" fmla="*/ 208 h 915"/>
                  <a:gd name="T4" fmla="*/ 6 w 1132"/>
                  <a:gd name="T5" fmla="*/ 233 h 915"/>
                  <a:gd name="T6" fmla="*/ 469 w 1132"/>
                  <a:gd name="T7" fmla="*/ 817 h 915"/>
                  <a:gd name="T8" fmla="*/ 861 w 1132"/>
                  <a:gd name="T9" fmla="*/ 907 h 915"/>
                  <a:gd name="T10" fmla="*/ 1127 w 1132"/>
                  <a:gd name="T11" fmla="*/ 795 h 915"/>
                  <a:gd name="T12" fmla="*/ 1132 w 1132"/>
                  <a:gd name="T13" fmla="*/ 771 h 915"/>
                  <a:gd name="T14" fmla="*/ 872 w 1132"/>
                  <a:gd name="T15" fmla="*/ 879 h 915"/>
                  <a:gd name="T16" fmla="*/ 483 w 1132"/>
                  <a:gd name="T17" fmla="*/ 785 h 915"/>
                  <a:gd name="T18" fmla="*/ 21 w 1132"/>
                  <a:gd name="T19" fmla="*/ 206 h 915"/>
                  <a:gd name="T20" fmla="*/ 19 w 1132"/>
                  <a:gd name="T21" fmla="*/ 182 h 915"/>
                  <a:gd name="T22" fmla="*/ 66 w 1132"/>
                  <a:gd name="T23" fmla="*/ 0 h 915"/>
                  <a:gd name="T24" fmla="*/ 52 w 1132"/>
                  <a:gd name="T25" fmla="*/ 22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32" h="915">
                    <a:moveTo>
                      <a:pt x="52" y="22"/>
                    </a:moveTo>
                    <a:cubicBezTo>
                      <a:pt x="19" y="73"/>
                      <a:pt x="0" y="137"/>
                      <a:pt x="4" y="208"/>
                    </a:cubicBezTo>
                    <a:cubicBezTo>
                      <a:pt x="4" y="217"/>
                      <a:pt x="5" y="225"/>
                      <a:pt x="6" y="233"/>
                    </a:cubicBezTo>
                    <a:cubicBezTo>
                      <a:pt x="31" y="457"/>
                      <a:pt x="211" y="682"/>
                      <a:pt x="469" y="817"/>
                    </a:cubicBezTo>
                    <a:cubicBezTo>
                      <a:pt x="597" y="884"/>
                      <a:pt x="735" y="915"/>
                      <a:pt x="861" y="907"/>
                    </a:cubicBezTo>
                    <a:cubicBezTo>
                      <a:pt x="969" y="901"/>
                      <a:pt x="1063" y="864"/>
                      <a:pt x="1127" y="795"/>
                    </a:cubicBezTo>
                    <a:cubicBezTo>
                      <a:pt x="1129" y="787"/>
                      <a:pt x="1130" y="779"/>
                      <a:pt x="1132" y="771"/>
                    </a:cubicBezTo>
                    <a:cubicBezTo>
                      <a:pt x="1070" y="839"/>
                      <a:pt x="978" y="873"/>
                      <a:pt x="872" y="879"/>
                    </a:cubicBezTo>
                    <a:cubicBezTo>
                      <a:pt x="747" y="885"/>
                      <a:pt x="611" y="852"/>
                      <a:pt x="483" y="785"/>
                    </a:cubicBezTo>
                    <a:cubicBezTo>
                      <a:pt x="227" y="650"/>
                      <a:pt x="47" y="427"/>
                      <a:pt x="21" y="206"/>
                    </a:cubicBezTo>
                    <a:cubicBezTo>
                      <a:pt x="20" y="198"/>
                      <a:pt x="19" y="190"/>
                      <a:pt x="19" y="182"/>
                    </a:cubicBezTo>
                    <a:cubicBezTo>
                      <a:pt x="15" y="113"/>
                      <a:pt x="33" y="50"/>
                      <a:pt x="66" y="0"/>
                    </a:cubicBezTo>
                    <a:cubicBezTo>
                      <a:pt x="62" y="7"/>
                      <a:pt x="57" y="15"/>
                      <a:pt x="52" y="2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119707"/>
                  </a:gs>
                  <a:gs pos="80000">
                    <a:srgbClr val="8AD53F"/>
                  </a:gs>
                  <a:gs pos="26650">
                    <a:srgbClr val="8AD53F"/>
                  </a:gs>
                  <a:gs pos="50000">
                    <a:srgbClr val="119707"/>
                  </a:gs>
                  <a:gs pos="100000">
                    <a:srgbClr val="119707"/>
                  </a:gs>
                </a:gsLst>
                <a:lin ang="189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9" name="Freeform 18"/>
              <p:cNvSpPr>
                <a:spLocks/>
              </p:cNvSpPr>
              <p:nvPr/>
            </p:nvSpPr>
            <p:spPr bwMode="auto">
              <a:xfrm>
                <a:off x="3038475" y="2619375"/>
                <a:ext cx="4191000" cy="3078163"/>
              </a:xfrm>
              <a:custGeom>
                <a:avLst/>
                <a:gdLst>
                  <a:gd name="T0" fmla="*/ 857 w 1115"/>
                  <a:gd name="T1" fmla="*/ 806 h 819"/>
                  <a:gd name="T2" fmla="*/ 469 w 1115"/>
                  <a:gd name="T3" fmla="*/ 713 h 819"/>
                  <a:gd name="T4" fmla="*/ 6 w 1115"/>
                  <a:gd name="T5" fmla="*/ 134 h 819"/>
                  <a:gd name="T6" fmla="*/ 4 w 1115"/>
                  <a:gd name="T7" fmla="*/ 110 h 819"/>
                  <a:gd name="T8" fmla="*/ 18 w 1115"/>
                  <a:gd name="T9" fmla="*/ 0 h 819"/>
                  <a:gd name="T10" fmla="*/ 2 w 1115"/>
                  <a:gd name="T11" fmla="*/ 116 h 819"/>
                  <a:gd name="T12" fmla="*/ 4 w 1115"/>
                  <a:gd name="T13" fmla="*/ 140 h 819"/>
                  <a:gd name="T14" fmla="*/ 466 w 1115"/>
                  <a:gd name="T15" fmla="*/ 719 h 819"/>
                  <a:gd name="T16" fmla="*/ 855 w 1115"/>
                  <a:gd name="T17" fmla="*/ 813 h 819"/>
                  <a:gd name="T18" fmla="*/ 1115 w 1115"/>
                  <a:gd name="T19" fmla="*/ 705 h 819"/>
                  <a:gd name="T20" fmla="*/ 1098 w 1115"/>
                  <a:gd name="T21" fmla="*/ 717 h 819"/>
                  <a:gd name="T22" fmla="*/ 857 w 1115"/>
                  <a:gd name="T23" fmla="*/ 806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15" h="819">
                    <a:moveTo>
                      <a:pt x="857" y="806"/>
                    </a:moveTo>
                    <a:cubicBezTo>
                      <a:pt x="733" y="812"/>
                      <a:pt x="596" y="780"/>
                      <a:pt x="469" y="713"/>
                    </a:cubicBezTo>
                    <a:cubicBezTo>
                      <a:pt x="213" y="577"/>
                      <a:pt x="32" y="354"/>
                      <a:pt x="6" y="134"/>
                    </a:cubicBezTo>
                    <a:cubicBezTo>
                      <a:pt x="5" y="126"/>
                      <a:pt x="5" y="118"/>
                      <a:pt x="4" y="110"/>
                    </a:cubicBezTo>
                    <a:cubicBezTo>
                      <a:pt x="2" y="70"/>
                      <a:pt x="7" y="34"/>
                      <a:pt x="18" y="0"/>
                    </a:cubicBezTo>
                    <a:cubicBezTo>
                      <a:pt x="6" y="36"/>
                      <a:pt x="0" y="74"/>
                      <a:pt x="2" y="116"/>
                    </a:cubicBezTo>
                    <a:cubicBezTo>
                      <a:pt x="2" y="124"/>
                      <a:pt x="3" y="132"/>
                      <a:pt x="4" y="140"/>
                    </a:cubicBezTo>
                    <a:cubicBezTo>
                      <a:pt x="30" y="361"/>
                      <a:pt x="210" y="584"/>
                      <a:pt x="466" y="719"/>
                    </a:cubicBezTo>
                    <a:cubicBezTo>
                      <a:pt x="594" y="786"/>
                      <a:pt x="730" y="819"/>
                      <a:pt x="855" y="813"/>
                    </a:cubicBezTo>
                    <a:cubicBezTo>
                      <a:pt x="961" y="807"/>
                      <a:pt x="1053" y="773"/>
                      <a:pt x="1115" y="705"/>
                    </a:cubicBezTo>
                    <a:cubicBezTo>
                      <a:pt x="1109" y="710"/>
                      <a:pt x="1104" y="714"/>
                      <a:pt x="1098" y="717"/>
                    </a:cubicBezTo>
                    <a:cubicBezTo>
                      <a:pt x="1037" y="772"/>
                      <a:pt x="953" y="801"/>
                      <a:pt x="857" y="80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0" name="Freeform 19"/>
              <p:cNvSpPr>
                <a:spLocks/>
              </p:cNvSpPr>
              <p:nvPr/>
            </p:nvSpPr>
            <p:spPr bwMode="auto">
              <a:xfrm>
                <a:off x="3676650" y="2006600"/>
                <a:ext cx="1258888" cy="563563"/>
              </a:xfrm>
              <a:custGeom>
                <a:avLst/>
                <a:gdLst>
                  <a:gd name="T0" fmla="*/ 29 w 335"/>
                  <a:gd name="T1" fmla="*/ 95 h 150"/>
                  <a:gd name="T2" fmla="*/ 0 w 335"/>
                  <a:gd name="T3" fmla="*/ 150 h 150"/>
                  <a:gd name="T4" fmla="*/ 26 w 335"/>
                  <a:gd name="T5" fmla="*/ 102 h 150"/>
                  <a:gd name="T6" fmla="*/ 330 w 335"/>
                  <a:gd name="T7" fmla="*/ 42 h 150"/>
                  <a:gd name="T8" fmla="*/ 334 w 335"/>
                  <a:gd name="T9" fmla="*/ 39 h 150"/>
                  <a:gd name="T10" fmla="*/ 332 w 335"/>
                  <a:gd name="T11" fmla="*/ 35 h 150"/>
                  <a:gd name="T12" fmla="*/ 332 w 335"/>
                  <a:gd name="T13" fmla="*/ 35 h 150"/>
                  <a:gd name="T14" fmla="*/ 29 w 335"/>
                  <a:gd name="T15" fmla="*/ 95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5" h="150">
                    <a:moveTo>
                      <a:pt x="29" y="95"/>
                    </a:moveTo>
                    <a:cubicBezTo>
                      <a:pt x="16" y="112"/>
                      <a:pt x="7" y="130"/>
                      <a:pt x="0" y="150"/>
                    </a:cubicBezTo>
                    <a:cubicBezTo>
                      <a:pt x="7" y="133"/>
                      <a:pt x="15" y="117"/>
                      <a:pt x="26" y="102"/>
                    </a:cubicBezTo>
                    <a:cubicBezTo>
                      <a:pt x="101" y="7"/>
                      <a:pt x="271" y="32"/>
                      <a:pt x="330" y="42"/>
                    </a:cubicBezTo>
                    <a:cubicBezTo>
                      <a:pt x="334" y="43"/>
                      <a:pt x="335" y="41"/>
                      <a:pt x="334" y="39"/>
                    </a:cubicBezTo>
                    <a:cubicBezTo>
                      <a:pt x="334" y="38"/>
                      <a:pt x="333" y="37"/>
                      <a:pt x="332" y="35"/>
                    </a:cubicBezTo>
                    <a:cubicBezTo>
                      <a:pt x="332" y="35"/>
                      <a:pt x="332" y="35"/>
                      <a:pt x="332" y="35"/>
                    </a:cubicBezTo>
                    <a:cubicBezTo>
                      <a:pt x="273" y="25"/>
                      <a:pt x="103" y="0"/>
                      <a:pt x="29" y="9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1" name="Freeform 29"/>
              <p:cNvSpPr>
                <a:spLocks/>
              </p:cNvSpPr>
              <p:nvPr/>
            </p:nvSpPr>
            <p:spPr bwMode="auto">
              <a:xfrm>
                <a:off x="3052305" y="1873747"/>
                <a:ext cx="4112083" cy="3776928"/>
              </a:xfrm>
              <a:custGeom>
                <a:avLst/>
                <a:gdLst/>
                <a:ahLst/>
                <a:cxnLst/>
                <a:rect l="l" t="t" r="r" b="b"/>
                <a:pathLst>
                  <a:path w="4112083" h="3776928">
                    <a:moveTo>
                      <a:pt x="1147208" y="843"/>
                    </a:moveTo>
                    <a:cubicBezTo>
                      <a:pt x="1537835" y="19645"/>
                      <a:pt x="1819537" y="196383"/>
                      <a:pt x="1872121" y="264070"/>
                    </a:cubicBezTo>
                    <a:cubicBezTo>
                      <a:pt x="1650516" y="226466"/>
                      <a:pt x="1011991" y="132457"/>
                      <a:pt x="734045" y="489694"/>
                    </a:cubicBezTo>
                    <a:cubicBezTo>
                      <a:pt x="685217" y="553620"/>
                      <a:pt x="651413" y="621307"/>
                      <a:pt x="625121" y="696515"/>
                    </a:cubicBezTo>
                    <a:cubicBezTo>
                      <a:pt x="591395" y="797809"/>
                      <a:pt x="576362" y="910333"/>
                      <a:pt x="576348" y="1026616"/>
                    </a:cubicBezTo>
                    <a:lnTo>
                      <a:pt x="576348" y="1026616"/>
                    </a:lnTo>
                    <a:cubicBezTo>
                      <a:pt x="580106" y="1090515"/>
                      <a:pt x="583863" y="1150654"/>
                      <a:pt x="595136" y="1218312"/>
                    </a:cubicBezTo>
                    <a:cubicBezTo>
                      <a:pt x="659012" y="1628014"/>
                      <a:pt x="884457" y="2075303"/>
                      <a:pt x="1181293" y="2409831"/>
                    </a:cubicBezTo>
                    <a:cubicBezTo>
                      <a:pt x="1722362" y="3018746"/>
                      <a:pt x="2199555" y="3300651"/>
                      <a:pt x="2725594" y="3488588"/>
                    </a:cubicBezTo>
                    <a:cubicBezTo>
                      <a:pt x="3214059" y="3661490"/>
                      <a:pt x="3713796" y="3706594"/>
                      <a:pt x="4112083" y="3439724"/>
                    </a:cubicBezTo>
                    <a:cubicBezTo>
                      <a:pt x="3882880" y="3646455"/>
                      <a:pt x="3567257" y="3755458"/>
                      <a:pt x="3206544" y="3774252"/>
                    </a:cubicBezTo>
                    <a:cubicBezTo>
                      <a:pt x="2740624" y="3796804"/>
                      <a:pt x="2225857" y="3676525"/>
                      <a:pt x="1748664" y="3424689"/>
                    </a:cubicBezTo>
                    <a:cubicBezTo>
                      <a:pt x="786764" y="2913501"/>
                      <a:pt x="106671" y="2075303"/>
                      <a:pt x="8978" y="1248382"/>
                    </a:cubicBezTo>
                    <a:cubicBezTo>
                      <a:pt x="8978" y="1225829"/>
                      <a:pt x="5220" y="1207035"/>
                      <a:pt x="5220" y="1184483"/>
                    </a:cubicBezTo>
                    <a:cubicBezTo>
                      <a:pt x="5230" y="1184480"/>
                      <a:pt x="5239" y="1184477"/>
                      <a:pt x="5249" y="1184474"/>
                    </a:cubicBezTo>
                    <a:lnTo>
                      <a:pt x="1620" y="1159043"/>
                    </a:lnTo>
                    <a:cubicBezTo>
                      <a:pt x="-5892" y="1008627"/>
                      <a:pt x="12888" y="873253"/>
                      <a:pt x="54205" y="745400"/>
                    </a:cubicBezTo>
                    <a:cubicBezTo>
                      <a:pt x="219470" y="279112"/>
                      <a:pt x="688973" y="-17959"/>
                      <a:pt x="1147208" y="84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8AD53F"/>
                  </a:gs>
                  <a:gs pos="39000">
                    <a:srgbClr val="119707"/>
                  </a:gs>
                  <a:gs pos="96000">
                    <a:srgbClr val="8AD53F"/>
                  </a:gs>
                </a:gsLst>
                <a:lin ang="135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2" name="Freeform 25"/>
              <p:cNvSpPr>
                <a:spLocks/>
              </p:cNvSpPr>
              <p:nvPr/>
            </p:nvSpPr>
            <p:spPr bwMode="auto">
              <a:xfrm>
                <a:off x="3049784" y="1849848"/>
                <a:ext cx="1878013" cy="1203325"/>
              </a:xfrm>
              <a:custGeom>
                <a:avLst/>
                <a:gdLst>
                  <a:gd name="T0" fmla="*/ 307 w 500"/>
                  <a:gd name="T1" fmla="*/ 5 h 320"/>
                  <a:gd name="T2" fmla="*/ 16 w 500"/>
                  <a:gd name="T3" fmla="*/ 203 h 320"/>
                  <a:gd name="T4" fmla="*/ 2 w 500"/>
                  <a:gd name="T5" fmla="*/ 313 h 320"/>
                  <a:gd name="T6" fmla="*/ 3 w 500"/>
                  <a:gd name="T7" fmla="*/ 320 h 320"/>
                  <a:gd name="T8" fmla="*/ 155 w 500"/>
                  <a:gd name="T9" fmla="*/ 278 h 320"/>
                  <a:gd name="T10" fmla="*/ 168 w 500"/>
                  <a:gd name="T11" fmla="*/ 190 h 320"/>
                  <a:gd name="T12" fmla="*/ 197 w 500"/>
                  <a:gd name="T13" fmla="*/ 135 h 320"/>
                  <a:gd name="T14" fmla="*/ 500 w 500"/>
                  <a:gd name="T15" fmla="*/ 75 h 320"/>
                  <a:gd name="T16" fmla="*/ 500 w 500"/>
                  <a:gd name="T17" fmla="*/ 75 h 320"/>
                  <a:gd name="T18" fmla="*/ 307 w 500"/>
                  <a:gd name="T19" fmla="*/ 5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0" h="320">
                    <a:moveTo>
                      <a:pt x="307" y="5"/>
                    </a:moveTo>
                    <a:cubicBezTo>
                      <a:pt x="185" y="0"/>
                      <a:pt x="60" y="79"/>
                      <a:pt x="16" y="203"/>
                    </a:cubicBezTo>
                    <a:cubicBezTo>
                      <a:pt x="5" y="237"/>
                      <a:pt x="0" y="273"/>
                      <a:pt x="2" y="313"/>
                    </a:cubicBezTo>
                    <a:cubicBezTo>
                      <a:pt x="2" y="315"/>
                      <a:pt x="3" y="318"/>
                      <a:pt x="3" y="320"/>
                    </a:cubicBezTo>
                    <a:cubicBezTo>
                      <a:pt x="52" y="304"/>
                      <a:pt x="103" y="290"/>
                      <a:pt x="155" y="278"/>
                    </a:cubicBezTo>
                    <a:cubicBezTo>
                      <a:pt x="155" y="247"/>
                      <a:pt x="159" y="217"/>
                      <a:pt x="168" y="190"/>
                    </a:cubicBezTo>
                    <a:cubicBezTo>
                      <a:pt x="175" y="170"/>
                      <a:pt x="184" y="152"/>
                      <a:pt x="197" y="135"/>
                    </a:cubicBezTo>
                    <a:cubicBezTo>
                      <a:pt x="271" y="40"/>
                      <a:pt x="441" y="65"/>
                      <a:pt x="500" y="75"/>
                    </a:cubicBezTo>
                    <a:cubicBezTo>
                      <a:pt x="500" y="75"/>
                      <a:pt x="500" y="75"/>
                      <a:pt x="500" y="75"/>
                    </a:cubicBezTo>
                    <a:cubicBezTo>
                      <a:pt x="486" y="57"/>
                      <a:pt x="411" y="10"/>
                      <a:pt x="307" y="5"/>
                    </a:cubicBezTo>
                    <a:close/>
                  </a:path>
                </a:pathLst>
              </a:cu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49" name="组合 48"/>
            <p:cNvGrpSpPr/>
            <p:nvPr/>
          </p:nvGrpSpPr>
          <p:grpSpPr>
            <a:xfrm>
              <a:off x="3846513" y="1901825"/>
              <a:ext cx="3115881" cy="2949575"/>
              <a:chOff x="3846513" y="1901825"/>
              <a:chExt cx="3115881" cy="2949575"/>
            </a:xfrm>
          </p:grpSpPr>
          <p:sp>
            <p:nvSpPr>
              <p:cNvPr id="50" name="Freeform 6"/>
              <p:cNvSpPr>
                <a:spLocks/>
              </p:cNvSpPr>
              <p:nvPr/>
            </p:nvSpPr>
            <p:spPr bwMode="auto">
              <a:xfrm>
                <a:off x="5984875" y="1901825"/>
                <a:ext cx="792163" cy="1608138"/>
              </a:xfrm>
              <a:custGeom>
                <a:avLst/>
                <a:gdLst>
                  <a:gd name="T0" fmla="*/ 209 w 211"/>
                  <a:gd name="T1" fmla="*/ 411 h 428"/>
                  <a:gd name="T2" fmla="*/ 208 w 211"/>
                  <a:gd name="T3" fmla="*/ 428 h 428"/>
                  <a:gd name="T4" fmla="*/ 198 w 211"/>
                  <a:gd name="T5" fmla="*/ 326 h 428"/>
                  <a:gd name="T6" fmla="*/ 144 w 211"/>
                  <a:gd name="T7" fmla="*/ 189 h 428"/>
                  <a:gd name="T8" fmla="*/ 2 w 211"/>
                  <a:gd name="T9" fmla="*/ 6 h 428"/>
                  <a:gd name="T10" fmla="*/ 0 w 211"/>
                  <a:gd name="T11" fmla="*/ 0 h 428"/>
                  <a:gd name="T12" fmla="*/ 143 w 211"/>
                  <a:gd name="T13" fmla="*/ 178 h 428"/>
                  <a:gd name="T14" fmla="*/ 198 w 211"/>
                  <a:gd name="T15" fmla="*/ 312 h 428"/>
                  <a:gd name="T16" fmla="*/ 209 w 211"/>
                  <a:gd name="T17" fmla="*/ 411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1" h="428">
                    <a:moveTo>
                      <a:pt x="209" y="411"/>
                    </a:moveTo>
                    <a:cubicBezTo>
                      <a:pt x="209" y="416"/>
                      <a:pt x="208" y="422"/>
                      <a:pt x="208" y="428"/>
                    </a:cubicBezTo>
                    <a:cubicBezTo>
                      <a:pt x="210" y="396"/>
                      <a:pt x="206" y="362"/>
                      <a:pt x="198" y="326"/>
                    </a:cubicBezTo>
                    <a:cubicBezTo>
                      <a:pt x="189" y="285"/>
                      <a:pt x="172" y="238"/>
                      <a:pt x="144" y="189"/>
                    </a:cubicBezTo>
                    <a:cubicBezTo>
                      <a:pt x="112" y="132"/>
                      <a:pt x="67" y="70"/>
                      <a:pt x="2" y="6"/>
                    </a:cubicBezTo>
                    <a:cubicBezTo>
                      <a:pt x="1" y="4"/>
                      <a:pt x="1" y="2"/>
                      <a:pt x="0" y="0"/>
                    </a:cubicBezTo>
                    <a:cubicBezTo>
                      <a:pt x="65" y="63"/>
                      <a:pt x="111" y="123"/>
                      <a:pt x="143" y="178"/>
                    </a:cubicBezTo>
                    <a:cubicBezTo>
                      <a:pt x="171" y="226"/>
                      <a:pt x="188" y="271"/>
                      <a:pt x="198" y="312"/>
                    </a:cubicBezTo>
                    <a:cubicBezTo>
                      <a:pt x="207" y="347"/>
                      <a:pt x="211" y="380"/>
                      <a:pt x="209" y="41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70C0"/>
                  </a:gs>
                  <a:gs pos="21650">
                    <a:srgbClr val="00B8FF"/>
                  </a:gs>
                  <a:gs pos="77100">
                    <a:srgbClr val="00B8FF"/>
                  </a:gs>
                  <a:gs pos="100000">
                    <a:srgbClr val="0070C0"/>
                  </a:gs>
                </a:gsLst>
                <a:lin ang="135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1" name="Freeform 11"/>
              <p:cNvSpPr>
                <a:spLocks/>
              </p:cNvSpPr>
              <p:nvPr/>
            </p:nvSpPr>
            <p:spPr bwMode="auto">
              <a:xfrm>
                <a:off x="3846513" y="2698750"/>
                <a:ext cx="3111500" cy="2152650"/>
              </a:xfrm>
              <a:custGeom>
                <a:avLst/>
                <a:gdLst>
                  <a:gd name="T0" fmla="*/ 21 w 828"/>
                  <a:gd name="T1" fmla="*/ 22 h 573"/>
                  <a:gd name="T2" fmla="*/ 8 w 828"/>
                  <a:gd name="T3" fmla="*/ 129 h 573"/>
                  <a:gd name="T4" fmla="*/ 16 w 828"/>
                  <a:gd name="T5" fmla="*/ 165 h 573"/>
                  <a:gd name="T6" fmla="*/ 516 w 828"/>
                  <a:gd name="T7" fmla="*/ 556 h 573"/>
                  <a:gd name="T8" fmla="*/ 827 w 828"/>
                  <a:gd name="T9" fmla="*/ 315 h 573"/>
                  <a:gd name="T10" fmla="*/ 828 w 828"/>
                  <a:gd name="T11" fmla="*/ 297 h 573"/>
                  <a:gd name="T12" fmla="*/ 527 w 828"/>
                  <a:gd name="T13" fmla="*/ 528 h 573"/>
                  <a:gd name="T14" fmla="*/ 30 w 828"/>
                  <a:gd name="T15" fmla="*/ 139 h 573"/>
                  <a:gd name="T16" fmla="*/ 21 w 828"/>
                  <a:gd name="T17" fmla="*/ 104 h 573"/>
                  <a:gd name="T18" fmla="*/ 33 w 828"/>
                  <a:gd name="T19" fmla="*/ 0 h 573"/>
                  <a:gd name="T20" fmla="*/ 21 w 828"/>
                  <a:gd name="T21" fmla="*/ 22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28" h="573">
                    <a:moveTo>
                      <a:pt x="21" y="22"/>
                    </a:moveTo>
                    <a:cubicBezTo>
                      <a:pt x="8" y="45"/>
                      <a:pt x="0" y="81"/>
                      <a:pt x="8" y="129"/>
                    </a:cubicBezTo>
                    <a:cubicBezTo>
                      <a:pt x="10" y="140"/>
                      <a:pt x="13" y="152"/>
                      <a:pt x="16" y="165"/>
                    </a:cubicBezTo>
                    <a:cubicBezTo>
                      <a:pt x="67" y="335"/>
                      <a:pt x="301" y="534"/>
                      <a:pt x="516" y="556"/>
                    </a:cubicBezTo>
                    <a:cubicBezTo>
                      <a:pt x="693" y="573"/>
                      <a:pt x="815" y="477"/>
                      <a:pt x="827" y="315"/>
                    </a:cubicBezTo>
                    <a:cubicBezTo>
                      <a:pt x="828" y="309"/>
                      <a:pt x="828" y="303"/>
                      <a:pt x="828" y="297"/>
                    </a:cubicBezTo>
                    <a:cubicBezTo>
                      <a:pt x="819" y="454"/>
                      <a:pt x="701" y="547"/>
                      <a:pt x="527" y="528"/>
                    </a:cubicBezTo>
                    <a:cubicBezTo>
                      <a:pt x="314" y="504"/>
                      <a:pt x="82" y="306"/>
                      <a:pt x="30" y="139"/>
                    </a:cubicBezTo>
                    <a:cubicBezTo>
                      <a:pt x="26" y="127"/>
                      <a:pt x="23" y="115"/>
                      <a:pt x="21" y="104"/>
                    </a:cubicBezTo>
                    <a:cubicBezTo>
                      <a:pt x="13" y="57"/>
                      <a:pt x="21" y="22"/>
                      <a:pt x="33" y="0"/>
                    </a:cubicBezTo>
                    <a:cubicBezTo>
                      <a:pt x="29" y="7"/>
                      <a:pt x="25" y="15"/>
                      <a:pt x="21" y="2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70C0"/>
                  </a:gs>
                  <a:gs pos="21650">
                    <a:srgbClr val="00B8FF"/>
                  </a:gs>
                  <a:gs pos="77100">
                    <a:srgbClr val="00B8FF"/>
                  </a:gs>
                  <a:gs pos="100000">
                    <a:srgbClr val="0070C0"/>
                  </a:gs>
                </a:gsLst>
                <a:lin ang="189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2" name="Freeform 16"/>
              <p:cNvSpPr>
                <a:spLocks/>
              </p:cNvSpPr>
              <p:nvPr/>
            </p:nvSpPr>
            <p:spPr bwMode="auto">
              <a:xfrm>
                <a:off x="5984875" y="1901825"/>
                <a:ext cx="811213" cy="1735138"/>
              </a:xfrm>
              <a:custGeom>
                <a:avLst/>
                <a:gdLst>
                  <a:gd name="T0" fmla="*/ 0 w 216"/>
                  <a:gd name="T1" fmla="*/ 0 h 462"/>
                  <a:gd name="T2" fmla="*/ 143 w 216"/>
                  <a:gd name="T3" fmla="*/ 178 h 462"/>
                  <a:gd name="T4" fmla="*/ 198 w 216"/>
                  <a:gd name="T5" fmla="*/ 312 h 462"/>
                  <a:gd name="T6" fmla="*/ 200 w 216"/>
                  <a:gd name="T7" fmla="*/ 462 h 462"/>
                  <a:gd name="T8" fmla="*/ 200 w 216"/>
                  <a:gd name="T9" fmla="*/ 305 h 462"/>
                  <a:gd name="T10" fmla="*/ 145 w 216"/>
                  <a:gd name="T11" fmla="*/ 171 h 462"/>
                  <a:gd name="T12" fmla="*/ 124 w 216"/>
                  <a:gd name="T13" fmla="*/ 138 h 462"/>
                  <a:gd name="T14" fmla="*/ 0 w 216"/>
                  <a:gd name="T15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6" h="462">
                    <a:moveTo>
                      <a:pt x="0" y="0"/>
                    </a:moveTo>
                    <a:cubicBezTo>
                      <a:pt x="65" y="63"/>
                      <a:pt x="111" y="123"/>
                      <a:pt x="143" y="178"/>
                    </a:cubicBezTo>
                    <a:cubicBezTo>
                      <a:pt x="171" y="226"/>
                      <a:pt x="188" y="271"/>
                      <a:pt x="198" y="312"/>
                    </a:cubicBezTo>
                    <a:cubicBezTo>
                      <a:pt x="211" y="366"/>
                      <a:pt x="214" y="416"/>
                      <a:pt x="200" y="462"/>
                    </a:cubicBezTo>
                    <a:cubicBezTo>
                      <a:pt x="216" y="414"/>
                      <a:pt x="214" y="362"/>
                      <a:pt x="200" y="305"/>
                    </a:cubicBezTo>
                    <a:cubicBezTo>
                      <a:pt x="191" y="265"/>
                      <a:pt x="173" y="220"/>
                      <a:pt x="145" y="171"/>
                    </a:cubicBezTo>
                    <a:cubicBezTo>
                      <a:pt x="138" y="160"/>
                      <a:pt x="131" y="149"/>
                      <a:pt x="124" y="138"/>
                    </a:cubicBezTo>
                    <a:cubicBezTo>
                      <a:pt x="89" y="91"/>
                      <a:pt x="48" y="44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3" name="Freeform 17"/>
              <p:cNvSpPr>
                <a:spLocks/>
              </p:cNvSpPr>
              <p:nvPr/>
            </p:nvSpPr>
            <p:spPr bwMode="auto">
              <a:xfrm>
                <a:off x="3903663" y="2757488"/>
                <a:ext cx="3009900" cy="1984375"/>
              </a:xfrm>
              <a:custGeom>
                <a:avLst/>
                <a:gdLst>
                  <a:gd name="T0" fmla="*/ 514 w 801"/>
                  <a:gd name="T1" fmla="*/ 505 h 528"/>
                  <a:gd name="T2" fmla="*/ 17 w 801"/>
                  <a:gd name="T3" fmla="*/ 117 h 528"/>
                  <a:gd name="T4" fmla="*/ 8 w 801"/>
                  <a:gd name="T5" fmla="*/ 81 h 528"/>
                  <a:gd name="T6" fmla="*/ 11 w 801"/>
                  <a:gd name="T7" fmla="*/ 0 h 528"/>
                  <a:gd name="T8" fmla="*/ 6 w 801"/>
                  <a:gd name="T9" fmla="*/ 88 h 528"/>
                  <a:gd name="T10" fmla="*/ 15 w 801"/>
                  <a:gd name="T11" fmla="*/ 123 h 528"/>
                  <a:gd name="T12" fmla="*/ 512 w 801"/>
                  <a:gd name="T13" fmla="*/ 512 h 528"/>
                  <a:gd name="T14" fmla="*/ 801 w 801"/>
                  <a:gd name="T15" fmla="*/ 351 h 528"/>
                  <a:gd name="T16" fmla="*/ 514 w 801"/>
                  <a:gd name="T17" fmla="*/ 505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1" h="528">
                    <a:moveTo>
                      <a:pt x="514" y="505"/>
                    </a:moveTo>
                    <a:cubicBezTo>
                      <a:pt x="301" y="482"/>
                      <a:pt x="69" y="284"/>
                      <a:pt x="17" y="117"/>
                    </a:cubicBezTo>
                    <a:cubicBezTo>
                      <a:pt x="13" y="104"/>
                      <a:pt x="10" y="92"/>
                      <a:pt x="8" y="81"/>
                    </a:cubicBezTo>
                    <a:cubicBezTo>
                      <a:pt x="3" y="48"/>
                      <a:pt x="5" y="21"/>
                      <a:pt x="11" y="0"/>
                    </a:cubicBezTo>
                    <a:cubicBezTo>
                      <a:pt x="3" y="22"/>
                      <a:pt x="0" y="51"/>
                      <a:pt x="6" y="88"/>
                    </a:cubicBezTo>
                    <a:cubicBezTo>
                      <a:pt x="8" y="99"/>
                      <a:pt x="11" y="111"/>
                      <a:pt x="15" y="123"/>
                    </a:cubicBezTo>
                    <a:cubicBezTo>
                      <a:pt x="67" y="290"/>
                      <a:pt x="299" y="488"/>
                      <a:pt x="512" y="512"/>
                    </a:cubicBezTo>
                    <a:cubicBezTo>
                      <a:pt x="658" y="528"/>
                      <a:pt x="765" y="464"/>
                      <a:pt x="801" y="351"/>
                    </a:cubicBezTo>
                    <a:cubicBezTo>
                      <a:pt x="763" y="460"/>
                      <a:pt x="657" y="521"/>
                      <a:pt x="514" y="50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4" name="Freeform 28"/>
              <p:cNvSpPr>
                <a:spLocks/>
              </p:cNvSpPr>
              <p:nvPr/>
            </p:nvSpPr>
            <p:spPr bwMode="auto">
              <a:xfrm>
                <a:off x="3921189" y="2419350"/>
                <a:ext cx="3041205" cy="2246452"/>
              </a:xfrm>
              <a:custGeom>
                <a:avLst/>
                <a:gdLst/>
                <a:ahLst/>
                <a:cxnLst/>
                <a:rect l="l" t="t" r="r" b="b"/>
                <a:pathLst>
                  <a:path w="3041205" h="2246452">
                    <a:moveTo>
                      <a:pt x="2528825" y="0"/>
                    </a:moveTo>
                    <a:cubicBezTo>
                      <a:pt x="2634054" y="142967"/>
                      <a:pt x="2724250" y="289696"/>
                      <a:pt x="2799413" y="432663"/>
                    </a:cubicBezTo>
                    <a:cubicBezTo>
                      <a:pt x="2833010" y="503667"/>
                      <a:pt x="2866607" y="578384"/>
                      <a:pt x="2896488" y="649452"/>
                    </a:cubicBezTo>
                    <a:lnTo>
                      <a:pt x="2898187" y="650147"/>
                    </a:lnTo>
                    <a:cubicBezTo>
                      <a:pt x="2995904" y="898320"/>
                      <a:pt x="3044762" y="1142733"/>
                      <a:pt x="3041004" y="1345784"/>
                    </a:cubicBezTo>
                    <a:cubicBezTo>
                      <a:pt x="3037245" y="1458589"/>
                      <a:pt x="3022212" y="1560115"/>
                      <a:pt x="2992146" y="1657880"/>
                    </a:cubicBezTo>
                    <a:cubicBezTo>
                      <a:pt x="2849329" y="2067741"/>
                      <a:pt x="2450947" y="2297113"/>
                      <a:pt x="1913507" y="2236950"/>
                    </a:cubicBezTo>
                    <a:cubicBezTo>
                      <a:pt x="1112984" y="2150466"/>
                      <a:pt x="241053" y="1405947"/>
                      <a:pt x="45620" y="777994"/>
                    </a:cubicBezTo>
                    <a:lnTo>
                      <a:pt x="11795" y="642627"/>
                    </a:lnTo>
                    <a:cubicBezTo>
                      <a:pt x="-3238" y="559903"/>
                      <a:pt x="-3238" y="484699"/>
                      <a:pt x="8037" y="420775"/>
                    </a:cubicBezTo>
                    <a:lnTo>
                      <a:pt x="135085" y="401356"/>
                    </a:lnTo>
                    <a:lnTo>
                      <a:pt x="7875" y="420688"/>
                    </a:lnTo>
                    <a:cubicBezTo>
                      <a:pt x="11645" y="390684"/>
                      <a:pt x="15416" y="364431"/>
                      <a:pt x="22956" y="338177"/>
                    </a:cubicBezTo>
                    <a:cubicBezTo>
                      <a:pt x="87052" y="173157"/>
                      <a:pt x="215243" y="120650"/>
                      <a:pt x="230324" y="180657"/>
                    </a:cubicBezTo>
                    <a:cubicBezTo>
                      <a:pt x="241635" y="229414"/>
                      <a:pt x="256716" y="296922"/>
                      <a:pt x="279338" y="379433"/>
                    </a:cubicBezTo>
                    <a:cubicBezTo>
                      <a:pt x="279116" y="379460"/>
                      <a:pt x="278895" y="379488"/>
                      <a:pt x="278675" y="379534"/>
                    </a:cubicBezTo>
                    <a:cubicBezTo>
                      <a:pt x="361370" y="657794"/>
                      <a:pt x="534272" y="1093898"/>
                      <a:pt x="1015268" y="1424748"/>
                    </a:cubicBezTo>
                    <a:cubicBezTo>
                      <a:pt x="1657941" y="1857170"/>
                      <a:pt x="2364506" y="1808288"/>
                      <a:pt x="2635105" y="1518753"/>
                    </a:cubicBezTo>
                    <a:cubicBezTo>
                      <a:pt x="2725305" y="1424748"/>
                      <a:pt x="2781679" y="1323222"/>
                      <a:pt x="2815504" y="1217937"/>
                    </a:cubicBezTo>
                    <a:cubicBezTo>
                      <a:pt x="2875638" y="1037447"/>
                      <a:pt x="2868121" y="841917"/>
                      <a:pt x="2815504" y="627586"/>
                    </a:cubicBezTo>
                    <a:cubicBezTo>
                      <a:pt x="2815504" y="624207"/>
                      <a:pt x="2815504" y="620827"/>
                      <a:pt x="2815504" y="617448"/>
                    </a:cubicBezTo>
                    <a:lnTo>
                      <a:pt x="2814446" y="617015"/>
                    </a:lnTo>
                    <a:cubicBezTo>
                      <a:pt x="2776864" y="470286"/>
                      <a:pt x="2709217" y="304745"/>
                      <a:pt x="2607747" y="124155"/>
                    </a:cubicBezTo>
                    <a:cubicBezTo>
                      <a:pt x="2581440" y="82770"/>
                      <a:pt x="2555132" y="41385"/>
                      <a:pt x="252882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89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5" name="Freeform 24"/>
              <p:cNvSpPr>
                <a:spLocks/>
              </p:cNvSpPr>
              <p:nvPr/>
            </p:nvSpPr>
            <p:spPr bwMode="auto">
              <a:xfrm>
                <a:off x="3928500" y="2543754"/>
                <a:ext cx="271463" cy="300038"/>
              </a:xfrm>
              <a:custGeom>
                <a:avLst/>
                <a:gdLst>
                  <a:gd name="T0" fmla="*/ 4 w 72"/>
                  <a:gd name="T1" fmla="*/ 58 h 80"/>
                  <a:gd name="T2" fmla="*/ 0 w 72"/>
                  <a:gd name="T3" fmla="*/ 80 h 80"/>
                  <a:gd name="T4" fmla="*/ 72 w 72"/>
                  <a:gd name="T5" fmla="*/ 69 h 80"/>
                  <a:gd name="T6" fmla="*/ 59 w 72"/>
                  <a:gd name="T7" fmla="*/ 16 h 80"/>
                  <a:gd name="T8" fmla="*/ 4 w 72"/>
                  <a:gd name="T9" fmla="*/ 58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80">
                    <a:moveTo>
                      <a:pt x="4" y="58"/>
                    </a:moveTo>
                    <a:cubicBezTo>
                      <a:pt x="2" y="65"/>
                      <a:pt x="1" y="72"/>
                      <a:pt x="0" y="80"/>
                    </a:cubicBezTo>
                    <a:cubicBezTo>
                      <a:pt x="24" y="76"/>
                      <a:pt x="48" y="72"/>
                      <a:pt x="72" y="69"/>
                    </a:cubicBezTo>
                    <a:cubicBezTo>
                      <a:pt x="66" y="47"/>
                      <a:pt x="62" y="29"/>
                      <a:pt x="59" y="16"/>
                    </a:cubicBezTo>
                    <a:cubicBezTo>
                      <a:pt x="55" y="0"/>
                      <a:pt x="21" y="14"/>
                      <a:pt x="4" y="58"/>
                    </a:cubicBezTo>
                    <a:close/>
                  </a:path>
                </a:pathLst>
              </a:cu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6" name="Freeform 23"/>
              <p:cNvSpPr>
                <a:spLocks/>
              </p:cNvSpPr>
              <p:nvPr/>
            </p:nvSpPr>
            <p:spPr bwMode="auto">
              <a:xfrm>
                <a:off x="6447226" y="2414852"/>
                <a:ext cx="368300" cy="650875"/>
              </a:xfrm>
              <a:custGeom>
                <a:avLst/>
                <a:gdLst>
                  <a:gd name="T0" fmla="*/ 72 w 98"/>
                  <a:gd name="T1" fmla="*/ 115 h 173"/>
                  <a:gd name="T2" fmla="*/ 0 w 98"/>
                  <a:gd name="T3" fmla="*/ 0 h 173"/>
                  <a:gd name="T4" fmla="*/ 21 w 98"/>
                  <a:gd name="T5" fmla="*/ 33 h 173"/>
                  <a:gd name="T6" fmla="*/ 76 w 98"/>
                  <a:gd name="T7" fmla="*/ 164 h 173"/>
                  <a:gd name="T8" fmla="*/ 98 w 98"/>
                  <a:gd name="T9" fmla="*/ 173 h 173"/>
                  <a:gd name="T10" fmla="*/ 72 w 98"/>
                  <a:gd name="T11" fmla="*/ 115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8" h="173">
                    <a:moveTo>
                      <a:pt x="72" y="115"/>
                    </a:moveTo>
                    <a:cubicBezTo>
                      <a:pt x="52" y="77"/>
                      <a:pt x="28" y="38"/>
                      <a:pt x="0" y="0"/>
                    </a:cubicBezTo>
                    <a:cubicBezTo>
                      <a:pt x="7" y="11"/>
                      <a:pt x="14" y="22"/>
                      <a:pt x="21" y="33"/>
                    </a:cubicBezTo>
                    <a:cubicBezTo>
                      <a:pt x="48" y="81"/>
                      <a:pt x="66" y="125"/>
                      <a:pt x="76" y="164"/>
                    </a:cubicBezTo>
                    <a:cubicBezTo>
                      <a:pt x="83" y="167"/>
                      <a:pt x="90" y="170"/>
                      <a:pt x="98" y="173"/>
                    </a:cubicBezTo>
                    <a:cubicBezTo>
                      <a:pt x="90" y="154"/>
                      <a:pt x="81" y="134"/>
                      <a:pt x="72" y="115"/>
                    </a:cubicBezTo>
                    <a:close/>
                  </a:path>
                </a:pathLst>
              </a:cu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</p:grpSp>
      <p:sp>
        <p:nvSpPr>
          <p:cNvPr id="105" name="任意多边形 104"/>
          <p:cNvSpPr/>
          <p:nvPr/>
        </p:nvSpPr>
        <p:spPr>
          <a:xfrm>
            <a:off x="2457089" y="2166629"/>
            <a:ext cx="2671660" cy="467392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1524033 w 1524033"/>
              <a:gd name="connsiteY0" fmla="*/ 995180 h 995180"/>
              <a:gd name="connsiteX1" fmla="*/ 1312415 w 1524033"/>
              <a:gd name="connsiteY1" fmla="*/ 60394 h 995180"/>
              <a:gd name="connsiteX2" fmla="*/ 0 w 1524033"/>
              <a:gd name="connsiteY2" fmla="*/ 0 h 995180"/>
              <a:gd name="connsiteX0" fmla="*/ 1530318 w 1530318"/>
              <a:gd name="connsiteY0" fmla="*/ 950026 h 950026"/>
              <a:gd name="connsiteX1" fmla="*/ 1318700 w 1530318"/>
              <a:gd name="connsiteY1" fmla="*/ 15240 h 950026"/>
              <a:gd name="connsiteX2" fmla="*/ 0 w 1530318"/>
              <a:gd name="connsiteY2" fmla="*/ 0 h 950026"/>
              <a:gd name="connsiteX0" fmla="*/ 1583908 w 1583908"/>
              <a:gd name="connsiteY0" fmla="*/ 950026 h 950026"/>
              <a:gd name="connsiteX1" fmla="*/ 1372290 w 1583908"/>
              <a:gd name="connsiteY1" fmla="*/ 15240 h 950026"/>
              <a:gd name="connsiteX2" fmla="*/ 0 w 1583908"/>
              <a:gd name="connsiteY2" fmla="*/ 0 h 950026"/>
              <a:gd name="connsiteX0" fmla="*/ 1572744 w 1572744"/>
              <a:gd name="connsiteY0" fmla="*/ 950026 h 950026"/>
              <a:gd name="connsiteX1" fmla="*/ 1361126 w 1572744"/>
              <a:gd name="connsiteY1" fmla="*/ 15240 h 950026"/>
              <a:gd name="connsiteX2" fmla="*/ 0 w 1572744"/>
              <a:gd name="connsiteY2" fmla="*/ 0 h 950026"/>
              <a:gd name="connsiteX0" fmla="*/ 1561580 w 1561580"/>
              <a:gd name="connsiteY0" fmla="*/ 950026 h 950026"/>
              <a:gd name="connsiteX1" fmla="*/ 1349962 w 1561580"/>
              <a:gd name="connsiteY1" fmla="*/ 15240 h 950026"/>
              <a:gd name="connsiteX2" fmla="*/ 0 w 1561580"/>
              <a:gd name="connsiteY2" fmla="*/ 0 h 950026"/>
              <a:gd name="connsiteX0" fmla="*/ 1561580 w 1561580"/>
              <a:gd name="connsiteY0" fmla="*/ 934786 h 934786"/>
              <a:gd name="connsiteX1" fmla="*/ 1349962 w 1561580"/>
              <a:gd name="connsiteY1" fmla="*/ 0 h 934786"/>
              <a:gd name="connsiteX2" fmla="*/ 0 w 1561580"/>
              <a:gd name="connsiteY2" fmla="*/ 3810 h 934786"/>
              <a:gd name="connsiteX0" fmla="*/ 1801156 w 1801156"/>
              <a:gd name="connsiteY0" fmla="*/ 934786 h 934786"/>
              <a:gd name="connsiteX1" fmla="*/ 1589538 w 1801156"/>
              <a:gd name="connsiteY1" fmla="*/ 0 h 934786"/>
              <a:gd name="connsiteX2" fmla="*/ 0 w 1801156"/>
              <a:gd name="connsiteY2" fmla="*/ 30704 h 9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1156" h="934786">
                <a:moveTo>
                  <a:pt x="1801156" y="934786"/>
                </a:moveTo>
                <a:lnTo>
                  <a:pt x="1589538" y="0"/>
                </a:lnTo>
                <a:cubicBezTo>
                  <a:pt x="1139551" y="1270"/>
                  <a:pt x="449987" y="29434"/>
                  <a:pt x="0" y="30704"/>
                </a:cubicBezTo>
              </a:path>
            </a:pathLst>
          </a:custGeom>
          <a:ln w="6350">
            <a:solidFill>
              <a:srgbClr val="C73E01"/>
            </a:solidFill>
            <a:prstDash val="sysDot"/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1" name="TextBox 46"/>
          <p:cNvSpPr txBox="1"/>
          <p:nvPr/>
        </p:nvSpPr>
        <p:spPr>
          <a:xfrm>
            <a:off x="684268" y="2030192"/>
            <a:ext cx="1597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kern="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一、参数</a:t>
            </a:r>
          </a:p>
        </p:txBody>
      </p:sp>
      <p:pic>
        <p:nvPicPr>
          <p:cNvPr id="42" name="图片 41" descr="LOGO1">
            <a:extLst>
              <a:ext uri="{FF2B5EF4-FFF2-40B4-BE49-F238E27FC236}">
                <a16:creationId xmlns:a16="http://schemas.microsoft.com/office/drawing/2014/main" id="{2CEB9314-D9CA-45C1-B8DD-A2FC0DFED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  <p:sp>
        <p:nvSpPr>
          <p:cNvPr id="43" name="任意多边形 104">
            <a:extLst>
              <a:ext uri="{FF2B5EF4-FFF2-40B4-BE49-F238E27FC236}">
                <a16:creationId xmlns:a16="http://schemas.microsoft.com/office/drawing/2014/main" id="{C1340F19-C6B7-4BAB-9940-C27FD90BD9B7}"/>
              </a:ext>
            </a:extLst>
          </p:cNvPr>
          <p:cNvSpPr/>
          <p:nvPr/>
        </p:nvSpPr>
        <p:spPr>
          <a:xfrm>
            <a:off x="2466539" y="2633489"/>
            <a:ext cx="2671660" cy="467392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1524033 w 1524033"/>
              <a:gd name="connsiteY0" fmla="*/ 995180 h 995180"/>
              <a:gd name="connsiteX1" fmla="*/ 1312415 w 1524033"/>
              <a:gd name="connsiteY1" fmla="*/ 60394 h 995180"/>
              <a:gd name="connsiteX2" fmla="*/ 0 w 1524033"/>
              <a:gd name="connsiteY2" fmla="*/ 0 h 995180"/>
              <a:gd name="connsiteX0" fmla="*/ 1530318 w 1530318"/>
              <a:gd name="connsiteY0" fmla="*/ 950026 h 950026"/>
              <a:gd name="connsiteX1" fmla="*/ 1318700 w 1530318"/>
              <a:gd name="connsiteY1" fmla="*/ 15240 h 950026"/>
              <a:gd name="connsiteX2" fmla="*/ 0 w 1530318"/>
              <a:gd name="connsiteY2" fmla="*/ 0 h 950026"/>
              <a:gd name="connsiteX0" fmla="*/ 1583908 w 1583908"/>
              <a:gd name="connsiteY0" fmla="*/ 950026 h 950026"/>
              <a:gd name="connsiteX1" fmla="*/ 1372290 w 1583908"/>
              <a:gd name="connsiteY1" fmla="*/ 15240 h 950026"/>
              <a:gd name="connsiteX2" fmla="*/ 0 w 1583908"/>
              <a:gd name="connsiteY2" fmla="*/ 0 h 950026"/>
              <a:gd name="connsiteX0" fmla="*/ 1572744 w 1572744"/>
              <a:gd name="connsiteY0" fmla="*/ 950026 h 950026"/>
              <a:gd name="connsiteX1" fmla="*/ 1361126 w 1572744"/>
              <a:gd name="connsiteY1" fmla="*/ 15240 h 950026"/>
              <a:gd name="connsiteX2" fmla="*/ 0 w 1572744"/>
              <a:gd name="connsiteY2" fmla="*/ 0 h 950026"/>
              <a:gd name="connsiteX0" fmla="*/ 1561580 w 1561580"/>
              <a:gd name="connsiteY0" fmla="*/ 950026 h 950026"/>
              <a:gd name="connsiteX1" fmla="*/ 1349962 w 1561580"/>
              <a:gd name="connsiteY1" fmla="*/ 15240 h 950026"/>
              <a:gd name="connsiteX2" fmla="*/ 0 w 1561580"/>
              <a:gd name="connsiteY2" fmla="*/ 0 h 950026"/>
              <a:gd name="connsiteX0" fmla="*/ 1561580 w 1561580"/>
              <a:gd name="connsiteY0" fmla="*/ 934786 h 934786"/>
              <a:gd name="connsiteX1" fmla="*/ 1349962 w 1561580"/>
              <a:gd name="connsiteY1" fmla="*/ 0 h 934786"/>
              <a:gd name="connsiteX2" fmla="*/ 0 w 1561580"/>
              <a:gd name="connsiteY2" fmla="*/ 3810 h 934786"/>
              <a:gd name="connsiteX0" fmla="*/ 1801156 w 1801156"/>
              <a:gd name="connsiteY0" fmla="*/ 934786 h 934786"/>
              <a:gd name="connsiteX1" fmla="*/ 1589538 w 1801156"/>
              <a:gd name="connsiteY1" fmla="*/ 0 h 934786"/>
              <a:gd name="connsiteX2" fmla="*/ 0 w 1801156"/>
              <a:gd name="connsiteY2" fmla="*/ 30704 h 9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1156" h="934786">
                <a:moveTo>
                  <a:pt x="1801156" y="934786"/>
                </a:moveTo>
                <a:lnTo>
                  <a:pt x="1589538" y="0"/>
                </a:lnTo>
                <a:cubicBezTo>
                  <a:pt x="1139551" y="1270"/>
                  <a:pt x="449987" y="29434"/>
                  <a:pt x="0" y="30704"/>
                </a:cubicBezTo>
              </a:path>
            </a:pathLst>
          </a:custGeom>
          <a:ln w="6350">
            <a:solidFill>
              <a:srgbClr val="C73E01"/>
            </a:solidFill>
            <a:prstDash val="sysDot"/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任意多边形 104">
            <a:extLst>
              <a:ext uri="{FF2B5EF4-FFF2-40B4-BE49-F238E27FC236}">
                <a16:creationId xmlns:a16="http://schemas.microsoft.com/office/drawing/2014/main" id="{A9A402E7-4659-4DE5-AC5A-DA6F671F5534}"/>
              </a:ext>
            </a:extLst>
          </p:cNvPr>
          <p:cNvSpPr/>
          <p:nvPr/>
        </p:nvSpPr>
        <p:spPr>
          <a:xfrm>
            <a:off x="2459941" y="3113808"/>
            <a:ext cx="2671660" cy="467392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1524033 w 1524033"/>
              <a:gd name="connsiteY0" fmla="*/ 995180 h 995180"/>
              <a:gd name="connsiteX1" fmla="*/ 1312415 w 1524033"/>
              <a:gd name="connsiteY1" fmla="*/ 60394 h 995180"/>
              <a:gd name="connsiteX2" fmla="*/ 0 w 1524033"/>
              <a:gd name="connsiteY2" fmla="*/ 0 h 995180"/>
              <a:gd name="connsiteX0" fmla="*/ 1530318 w 1530318"/>
              <a:gd name="connsiteY0" fmla="*/ 950026 h 950026"/>
              <a:gd name="connsiteX1" fmla="*/ 1318700 w 1530318"/>
              <a:gd name="connsiteY1" fmla="*/ 15240 h 950026"/>
              <a:gd name="connsiteX2" fmla="*/ 0 w 1530318"/>
              <a:gd name="connsiteY2" fmla="*/ 0 h 950026"/>
              <a:gd name="connsiteX0" fmla="*/ 1583908 w 1583908"/>
              <a:gd name="connsiteY0" fmla="*/ 950026 h 950026"/>
              <a:gd name="connsiteX1" fmla="*/ 1372290 w 1583908"/>
              <a:gd name="connsiteY1" fmla="*/ 15240 h 950026"/>
              <a:gd name="connsiteX2" fmla="*/ 0 w 1583908"/>
              <a:gd name="connsiteY2" fmla="*/ 0 h 950026"/>
              <a:gd name="connsiteX0" fmla="*/ 1572744 w 1572744"/>
              <a:gd name="connsiteY0" fmla="*/ 950026 h 950026"/>
              <a:gd name="connsiteX1" fmla="*/ 1361126 w 1572744"/>
              <a:gd name="connsiteY1" fmla="*/ 15240 h 950026"/>
              <a:gd name="connsiteX2" fmla="*/ 0 w 1572744"/>
              <a:gd name="connsiteY2" fmla="*/ 0 h 950026"/>
              <a:gd name="connsiteX0" fmla="*/ 1561580 w 1561580"/>
              <a:gd name="connsiteY0" fmla="*/ 950026 h 950026"/>
              <a:gd name="connsiteX1" fmla="*/ 1349962 w 1561580"/>
              <a:gd name="connsiteY1" fmla="*/ 15240 h 950026"/>
              <a:gd name="connsiteX2" fmla="*/ 0 w 1561580"/>
              <a:gd name="connsiteY2" fmla="*/ 0 h 950026"/>
              <a:gd name="connsiteX0" fmla="*/ 1561580 w 1561580"/>
              <a:gd name="connsiteY0" fmla="*/ 934786 h 934786"/>
              <a:gd name="connsiteX1" fmla="*/ 1349962 w 1561580"/>
              <a:gd name="connsiteY1" fmla="*/ 0 h 934786"/>
              <a:gd name="connsiteX2" fmla="*/ 0 w 1561580"/>
              <a:gd name="connsiteY2" fmla="*/ 3810 h 934786"/>
              <a:gd name="connsiteX0" fmla="*/ 1801156 w 1801156"/>
              <a:gd name="connsiteY0" fmla="*/ 934786 h 934786"/>
              <a:gd name="connsiteX1" fmla="*/ 1589538 w 1801156"/>
              <a:gd name="connsiteY1" fmla="*/ 0 h 934786"/>
              <a:gd name="connsiteX2" fmla="*/ 0 w 1801156"/>
              <a:gd name="connsiteY2" fmla="*/ 30704 h 9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1156" h="934786">
                <a:moveTo>
                  <a:pt x="1801156" y="934786"/>
                </a:moveTo>
                <a:lnTo>
                  <a:pt x="1589538" y="0"/>
                </a:lnTo>
                <a:cubicBezTo>
                  <a:pt x="1139551" y="1270"/>
                  <a:pt x="449987" y="29434"/>
                  <a:pt x="0" y="30704"/>
                </a:cubicBezTo>
              </a:path>
            </a:pathLst>
          </a:custGeom>
          <a:ln w="6350">
            <a:solidFill>
              <a:srgbClr val="C73E01"/>
            </a:solidFill>
            <a:prstDash val="sysDot"/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任意多边形 104">
            <a:extLst>
              <a:ext uri="{FF2B5EF4-FFF2-40B4-BE49-F238E27FC236}">
                <a16:creationId xmlns:a16="http://schemas.microsoft.com/office/drawing/2014/main" id="{E52EEB14-FDCF-4D08-8772-2F9C53B4BE24}"/>
              </a:ext>
            </a:extLst>
          </p:cNvPr>
          <p:cNvSpPr/>
          <p:nvPr/>
        </p:nvSpPr>
        <p:spPr>
          <a:xfrm>
            <a:off x="2471309" y="3537623"/>
            <a:ext cx="2671660" cy="467392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1524033 w 1524033"/>
              <a:gd name="connsiteY0" fmla="*/ 995180 h 995180"/>
              <a:gd name="connsiteX1" fmla="*/ 1312415 w 1524033"/>
              <a:gd name="connsiteY1" fmla="*/ 60394 h 995180"/>
              <a:gd name="connsiteX2" fmla="*/ 0 w 1524033"/>
              <a:gd name="connsiteY2" fmla="*/ 0 h 995180"/>
              <a:gd name="connsiteX0" fmla="*/ 1530318 w 1530318"/>
              <a:gd name="connsiteY0" fmla="*/ 950026 h 950026"/>
              <a:gd name="connsiteX1" fmla="*/ 1318700 w 1530318"/>
              <a:gd name="connsiteY1" fmla="*/ 15240 h 950026"/>
              <a:gd name="connsiteX2" fmla="*/ 0 w 1530318"/>
              <a:gd name="connsiteY2" fmla="*/ 0 h 950026"/>
              <a:gd name="connsiteX0" fmla="*/ 1583908 w 1583908"/>
              <a:gd name="connsiteY0" fmla="*/ 950026 h 950026"/>
              <a:gd name="connsiteX1" fmla="*/ 1372290 w 1583908"/>
              <a:gd name="connsiteY1" fmla="*/ 15240 h 950026"/>
              <a:gd name="connsiteX2" fmla="*/ 0 w 1583908"/>
              <a:gd name="connsiteY2" fmla="*/ 0 h 950026"/>
              <a:gd name="connsiteX0" fmla="*/ 1572744 w 1572744"/>
              <a:gd name="connsiteY0" fmla="*/ 950026 h 950026"/>
              <a:gd name="connsiteX1" fmla="*/ 1361126 w 1572744"/>
              <a:gd name="connsiteY1" fmla="*/ 15240 h 950026"/>
              <a:gd name="connsiteX2" fmla="*/ 0 w 1572744"/>
              <a:gd name="connsiteY2" fmla="*/ 0 h 950026"/>
              <a:gd name="connsiteX0" fmla="*/ 1561580 w 1561580"/>
              <a:gd name="connsiteY0" fmla="*/ 950026 h 950026"/>
              <a:gd name="connsiteX1" fmla="*/ 1349962 w 1561580"/>
              <a:gd name="connsiteY1" fmla="*/ 15240 h 950026"/>
              <a:gd name="connsiteX2" fmla="*/ 0 w 1561580"/>
              <a:gd name="connsiteY2" fmla="*/ 0 h 950026"/>
              <a:gd name="connsiteX0" fmla="*/ 1561580 w 1561580"/>
              <a:gd name="connsiteY0" fmla="*/ 934786 h 934786"/>
              <a:gd name="connsiteX1" fmla="*/ 1349962 w 1561580"/>
              <a:gd name="connsiteY1" fmla="*/ 0 h 934786"/>
              <a:gd name="connsiteX2" fmla="*/ 0 w 1561580"/>
              <a:gd name="connsiteY2" fmla="*/ 3810 h 934786"/>
              <a:gd name="connsiteX0" fmla="*/ 1801156 w 1801156"/>
              <a:gd name="connsiteY0" fmla="*/ 934786 h 934786"/>
              <a:gd name="connsiteX1" fmla="*/ 1589538 w 1801156"/>
              <a:gd name="connsiteY1" fmla="*/ 0 h 934786"/>
              <a:gd name="connsiteX2" fmla="*/ 0 w 1801156"/>
              <a:gd name="connsiteY2" fmla="*/ 30704 h 9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1156" h="934786">
                <a:moveTo>
                  <a:pt x="1801156" y="934786"/>
                </a:moveTo>
                <a:lnTo>
                  <a:pt x="1589538" y="0"/>
                </a:lnTo>
                <a:cubicBezTo>
                  <a:pt x="1139551" y="1270"/>
                  <a:pt x="449987" y="29434"/>
                  <a:pt x="0" y="30704"/>
                </a:cubicBezTo>
              </a:path>
            </a:pathLst>
          </a:custGeom>
          <a:ln w="6350">
            <a:solidFill>
              <a:srgbClr val="C73E01"/>
            </a:solidFill>
            <a:prstDash val="sysDot"/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任意多边形 104">
            <a:extLst>
              <a:ext uri="{FF2B5EF4-FFF2-40B4-BE49-F238E27FC236}">
                <a16:creationId xmlns:a16="http://schemas.microsoft.com/office/drawing/2014/main" id="{8A3A4C47-35F8-4FF1-A9DD-44756F627396}"/>
              </a:ext>
            </a:extLst>
          </p:cNvPr>
          <p:cNvSpPr/>
          <p:nvPr/>
        </p:nvSpPr>
        <p:spPr>
          <a:xfrm>
            <a:off x="2466539" y="4036374"/>
            <a:ext cx="2671660" cy="467392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1524033 w 1524033"/>
              <a:gd name="connsiteY0" fmla="*/ 995180 h 995180"/>
              <a:gd name="connsiteX1" fmla="*/ 1312415 w 1524033"/>
              <a:gd name="connsiteY1" fmla="*/ 60394 h 995180"/>
              <a:gd name="connsiteX2" fmla="*/ 0 w 1524033"/>
              <a:gd name="connsiteY2" fmla="*/ 0 h 995180"/>
              <a:gd name="connsiteX0" fmla="*/ 1530318 w 1530318"/>
              <a:gd name="connsiteY0" fmla="*/ 950026 h 950026"/>
              <a:gd name="connsiteX1" fmla="*/ 1318700 w 1530318"/>
              <a:gd name="connsiteY1" fmla="*/ 15240 h 950026"/>
              <a:gd name="connsiteX2" fmla="*/ 0 w 1530318"/>
              <a:gd name="connsiteY2" fmla="*/ 0 h 950026"/>
              <a:gd name="connsiteX0" fmla="*/ 1583908 w 1583908"/>
              <a:gd name="connsiteY0" fmla="*/ 950026 h 950026"/>
              <a:gd name="connsiteX1" fmla="*/ 1372290 w 1583908"/>
              <a:gd name="connsiteY1" fmla="*/ 15240 h 950026"/>
              <a:gd name="connsiteX2" fmla="*/ 0 w 1583908"/>
              <a:gd name="connsiteY2" fmla="*/ 0 h 950026"/>
              <a:gd name="connsiteX0" fmla="*/ 1572744 w 1572744"/>
              <a:gd name="connsiteY0" fmla="*/ 950026 h 950026"/>
              <a:gd name="connsiteX1" fmla="*/ 1361126 w 1572744"/>
              <a:gd name="connsiteY1" fmla="*/ 15240 h 950026"/>
              <a:gd name="connsiteX2" fmla="*/ 0 w 1572744"/>
              <a:gd name="connsiteY2" fmla="*/ 0 h 950026"/>
              <a:gd name="connsiteX0" fmla="*/ 1561580 w 1561580"/>
              <a:gd name="connsiteY0" fmla="*/ 950026 h 950026"/>
              <a:gd name="connsiteX1" fmla="*/ 1349962 w 1561580"/>
              <a:gd name="connsiteY1" fmla="*/ 15240 h 950026"/>
              <a:gd name="connsiteX2" fmla="*/ 0 w 1561580"/>
              <a:gd name="connsiteY2" fmla="*/ 0 h 950026"/>
              <a:gd name="connsiteX0" fmla="*/ 1561580 w 1561580"/>
              <a:gd name="connsiteY0" fmla="*/ 934786 h 934786"/>
              <a:gd name="connsiteX1" fmla="*/ 1349962 w 1561580"/>
              <a:gd name="connsiteY1" fmla="*/ 0 h 934786"/>
              <a:gd name="connsiteX2" fmla="*/ 0 w 1561580"/>
              <a:gd name="connsiteY2" fmla="*/ 3810 h 934786"/>
              <a:gd name="connsiteX0" fmla="*/ 1801156 w 1801156"/>
              <a:gd name="connsiteY0" fmla="*/ 934786 h 934786"/>
              <a:gd name="connsiteX1" fmla="*/ 1589538 w 1801156"/>
              <a:gd name="connsiteY1" fmla="*/ 0 h 934786"/>
              <a:gd name="connsiteX2" fmla="*/ 0 w 1801156"/>
              <a:gd name="connsiteY2" fmla="*/ 30704 h 9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1156" h="934786">
                <a:moveTo>
                  <a:pt x="1801156" y="934786"/>
                </a:moveTo>
                <a:lnTo>
                  <a:pt x="1589538" y="0"/>
                </a:lnTo>
                <a:cubicBezTo>
                  <a:pt x="1139551" y="1270"/>
                  <a:pt x="449987" y="29434"/>
                  <a:pt x="0" y="30704"/>
                </a:cubicBezTo>
              </a:path>
            </a:pathLst>
          </a:custGeom>
          <a:ln w="6350">
            <a:solidFill>
              <a:srgbClr val="C73E01"/>
            </a:solidFill>
            <a:prstDash val="sysDot"/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任意多边形 104">
            <a:extLst>
              <a:ext uri="{FF2B5EF4-FFF2-40B4-BE49-F238E27FC236}">
                <a16:creationId xmlns:a16="http://schemas.microsoft.com/office/drawing/2014/main" id="{909DFEF0-8246-47C9-A265-EF0F7DBD0F54}"/>
              </a:ext>
            </a:extLst>
          </p:cNvPr>
          <p:cNvSpPr/>
          <p:nvPr/>
        </p:nvSpPr>
        <p:spPr>
          <a:xfrm>
            <a:off x="2466186" y="4454081"/>
            <a:ext cx="2671660" cy="467392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1524033 w 1524033"/>
              <a:gd name="connsiteY0" fmla="*/ 995180 h 995180"/>
              <a:gd name="connsiteX1" fmla="*/ 1312415 w 1524033"/>
              <a:gd name="connsiteY1" fmla="*/ 60394 h 995180"/>
              <a:gd name="connsiteX2" fmla="*/ 0 w 1524033"/>
              <a:gd name="connsiteY2" fmla="*/ 0 h 995180"/>
              <a:gd name="connsiteX0" fmla="*/ 1530318 w 1530318"/>
              <a:gd name="connsiteY0" fmla="*/ 950026 h 950026"/>
              <a:gd name="connsiteX1" fmla="*/ 1318700 w 1530318"/>
              <a:gd name="connsiteY1" fmla="*/ 15240 h 950026"/>
              <a:gd name="connsiteX2" fmla="*/ 0 w 1530318"/>
              <a:gd name="connsiteY2" fmla="*/ 0 h 950026"/>
              <a:gd name="connsiteX0" fmla="*/ 1583908 w 1583908"/>
              <a:gd name="connsiteY0" fmla="*/ 950026 h 950026"/>
              <a:gd name="connsiteX1" fmla="*/ 1372290 w 1583908"/>
              <a:gd name="connsiteY1" fmla="*/ 15240 h 950026"/>
              <a:gd name="connsiteX2" fmla="*/ 0 w 1583908"/>
              <a:gd name="connsiteY2" fmla="*/ 0 h 950026"/>
              <a:gd name="connsiteX0" fmla="*/ 1572744 w 1572744"/>
              <a:gd name="connsiteY0" fmla="*/ 950026 h 950026"/>
              <a:gd name="connsiteX1" fmla="*/ 1361126 w 1572744"/>
              <a:gd name="connsiteY1" fmla="*/ 15240 h 950026"/>
              <a:gd name="connsiteX2" fmla="*/ 0 w 1572744"/>
              <a:gd name="connsiteY2" fmla="*/ 0 h 950026"/>
              <a:gd name="connsiteX0" fmla="*/ 1561580 w 1561580"/>
              <a:gd name="connsiteY0" fmla="*/ 950026 h 950026"/>
              <a:gd name="connsiteX1" fmla="*/ 1349962 w 1561580"/>
              <a:gd name="connsiteY1" fmla="*/ 15240 h 950026"/>
              <a:gd name="connsiteX2" fmla="*/ 0 w 1561580"/>
              <a:gd name="connsiteY2" fmla="*/ 0 h 950026"/>
              <a:gd name="connsiteX0" fmla="*/ 1561580 w 1561580"/>
              <a:gd name="connsiteY0" fmla="*/ 934786 h 934786"/>
              <a:gd name="connsiteX1" fmla="*/ 1349962 w 1561580"/>
              <a:gd name="connsiteY1" fmla="*/ 0 h 934786"/>
              <a:gd name="connsiteX2" fmla="*/ 0 w 1561580"/>
              <a:gd name="connsiteY2" fmla="*/ 3810 h 934786"/>
              <a:gd name="connsiteX0" fmla="*/ 1801156 w 1801156"/>
              <a:gd name="connsiteY0" fmla="*/ 934786 h 934786"/>
              <a:gd name="connsiteX1" fmla="*/ 1589538 w 1801156"/>
              <a:gd name="connsiteY1" fmla="*/ 0 h 934786"/>
              <a:gd name="connsiteX2" fmla="*/ 0 w 1801156"/>
              <a:gd name="connsiteY2" fmla="*/ 30704 h 9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1156" h="934786">
                <a:moveTo>
                  <a:pt x="1801156" y="934786"/>
                </a:moveTo>
                <a:lnTo>
                  <a:pt x="1589538" y="0"/>
                </a:lnTo>
                <a:cubicBezTo>
                  <a:pt x="1139551" y="1270"/>
                  <a:pt x="449987" y="29434"/>
                  <a:pt x="0" y="30704"/>
                </a:cubicBezTo>
              </a:path>
            </a:pathLst>
          </a:custGeom>
          <a:ln w="6350">
            <a:solidFill>
              <a:srgbClr val="C73E01"/>
            </a:solidFill>
            <a:prstDash val="sysDot"/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TextBox 46">
            <a:extLst>
              <a:ext uri="{FF2B5EF4-FFF2-40B4-BE49-F238E27FC236}">
                <a16:creationId xmlns:a16="http://schemas.microsoft.com/office/drawing/2014/main" id="{26F52F5D-6AAE-4FF5-8E68-C3B84CE5EC72}"/>
              </a:ext>
            </a:extLst>
          </p:cNvPr>
          <p:cNvSpPr txBox="1"/>
          <p:nvPr/>
        </p:nvSpPr>
        <p:spPr>
          <a:xfrm>
            <a:off x="676933" y="2495362"/>
            <a:ext cx="1597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kern="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二、状态监视</a:t>
            </a:r>
          </a:p>
        </p:txBody>
      </p:sp>
      <p:sp>
        <p:nvSpPr>
          <p:cNvPr id="67" name="TextBox 46">
            <a:extLst>
              <a:ext uri="{FF2B5EF4-FFF2-40B4-BE49-F238E27FC236}">
                <a16:creationId xmlns:a16="http://schemas.microsoft.com/office/drawing/2014/main" id="{ED57167F-4010-4BC2-9E4C-4DA13AF3B76B}"/>
              </a:ext>
            </a:extLst>
          </p:cNvPr>
          <p:cNvSpPr txBox="1"/>
          <p:nvPr/>
        </p:nvSpPr>
        <p:spPr>
          <a:xfrm>
            <a:off x="676933" y="2955841"/>
            <a:ext cx="1597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kern="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三、试运转</a:t>
            </a:r>
          </a:p>
        </p:txBody>
      </p:sp>
      <p:sp>
        <p:nvSpPr>
          <p:cNvPr id="68" name="TextBox 46">
            <a:extLst>
              <a:ext uri="{FF2B5EF4-FFF2-40B4-BE49-F238E27FC236}">
                <a16:creationId xmlns:a16="http://schemas.microsoft.com/office/drawing/2014/main" id="{338F5EDD-0C4E-4EB2-86D2-12838951E8F7}"/>
              </a:ext>
            </a:extLst>
          </p:cNvPr>
          <p:cNvSpPr txBox="1"/>
          <p:nvPr/>
        </p:nvSpPr>
        <p:spPr>
          <a:xfrm>
            <a:off x="676933" y="3404257"/>
            <a:ext cx="1597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kern="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四、示波器</a:t>
            </a:r>
          </a:p>
        </p:txBody>
      </p:sp>
      <p:sp>
        <p:nvSpPr>
          <p:cNvPr id="69" name="TextBox 46">
            <a:extLst>
              <a:ext uri="{FF2B5EF4-FFF2-40B4-BE49-F238E27FC236}">
                <a16:creationId xmlns:a16="http://schemas.microsoft.com/office/drawing/2014/main" id="{8E9C5D07-E4BD-4C69-A1AF-A91C43DC0E80}"/>
              </a:ext>
            </a:extLst>
          </p:cNvPr>
          <p:cNvSpPr txBox="1"/>
          <p:nvPr/>
        </p:nvSpPr>
        <p:spPr>
          <a:xfrm>
            <a:off x="684268" y="3852674"/>
            <a:ext cx="1597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kern="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五、伺服诊所</a:t>
            </a:r>
          </a:p>
        </p:txBody>
      </p:sp>
      <p:sp>
        <p:nvSpPr>
          <p:cNvPr id="70" name="TextBox 46">
            <a:extLst>
              <a:ext uri="{FF2B5EF4-FFF2-40B4-BE49-F238E27FC236}">
                <a16:creationId xmlns:a16="http://schemas.microsoft.com/office/drawing/2014/main" id="{BAF299C7-65D1-471D-A8A2-3CF39677C0B4}"/>
              </a:ext>
            </a:extLst>
          </p:cNvPr>
          <p:cNvSpPr txBox="1"/>
          <p:nvPr/>
        </p:nvSpPr>
        <p:spPr>
          <a:xfrm>
            <a:off x="684268" y="4273343"/>
            <a:ext cx="1597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kern="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六、增益调整</a:t>
            </a:r>
          </a:p>
        </p:txBody>
      </p:sp>
      <p:sp>
        <p:nvSpPr>
          <p:cNvPr id="71" name="任意多边形 104">
            <a:extLst>
              <a:ext uri="{FF2B5EF4-FFF2-40B4-BE49-F238E27FC236}">
                <a16:creationId xmlns:a16="http://schemas.microsoft.com/office/drawing/2014/main" id="{82CC4686-B513-4589-B9EA-4B478225B0F9}"/>
              </a:ext>
            </a:extLst>
          </p:cNvPr>
          <p:cNvSpPr/>
          <p:nvPr/>
        </p:nvSpPr>
        <p:spPr>
          <a:xfrm>
            <a:off x="2466186" y="4854451"/>
            <a:ext cx="2671660" cy="467392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1524033 w 1524033"/>
              <a:gd name="connsiteY0" fmla="*/ 995180 h 995180"/>
              <a:gd name="connsiteX1" fmla="*/ 1312415 w 1524033"/>
              <a:gd name="connsiteY1" fmla="*/ 60394 h 995180"/>
              <a:gd name="connsiteX2" fmla="*/ 0 w 1524033"/>
              <a:gd name="connsiteY2" fmla="*/ 0 h 995180"/>
              <a:gd name="connsiteX0" fmla="*/ 1530318 w 1530318"/>
              <a:gd name="connsiteY0" fmla="*/ 950026 h 950026"/>
              <a:gd name="connsiteX1" fmla="*/ 1318700 w 1530318"/>
              <a:gd name="connsiteY1" fmla="*/ 15240 h 950026"/>
              <a:gd name="connsiteX2" fmla="*/ 0 w 1530318"/>
              <a:gd name="connsiteY2" fmla="*/ 0 h 950026"/>
              <a:gd name="connsiteX0" fmla="*/ 1583908 w 1583908"/>
              <a:gd name="connsiteY0" fmla="*/ 950026 h 950026"/>
              <a:gd name="connsiteX1" fmla="*/ 1372290 w 1583908"/>
              <a:gd name="connsiteY1" fmla="*/ 15240 h 950026"/>
              <a:gd name="connsiteX2" fmla="*/ 0 w 1583908"/>
              <a:gd name="connsiteY2" fmla="*/ 0 h 950026"/>
              <a:gd name="connsiteX0" fmla="*/ 1572744 w 1572744"/>
              <a:gd name="connsiteY0" fmla="*/ 950026 h 950026"/>
              <a:gd name="connsiteX1" fmla="*/ 1361126 w 1572744"/>
              <a:gd name="connsiteY1" fmla="*/ 15240 h 950026"/>
              <a:gd name="connsiteX2" fmla="*/ 0 w 1572744"/>
              <a:gd name="connsiteY2" fmla="*/ 0 h 950026"/>
              <a:gd name="connsiteX0" fmla="*/ 1561580 w 1561580"/>
              <a:gd name="connsiteY0" fmla="*/ 950026 h 950026"/>
              <a:gd name="connsiteX1" fmla="*/ 1349962 w 1561580"/>
              <a:gd name="connsiteY1" fmla="*/ 15240 h 950026"/>
              <a:gd name="connsiteX2" fmla="*/ 0 w 1561580"/>
              <a:gd name="connsiteY2" fmla="*/ 0 h 950026"/>
              <a:gd name="connsiteX0" fmla="*/ 1561580 w 1561580"/>
              <a:gd name="connsiteY0" fmla="*/ 934786 h 934786"/>
              <a:gd name="connsiteX1" fmla="*/ 1349962 w 1561580"/>
              <a:gd name="connsiteY1" fmla="*/ 0 h 934786"/>
              <a:gd name="connsiteX2" fmla="*/ 0 w 1561580"/>
              <a:gd name="connsiteY2" fmla="*/ 3810 h 934786"/>
              <a:gd name="connsiteX0" fmla="*/ 1801156 w 1801156"/>
              <a:gd name="connsiteY0" fmla="*/ 934786 h 934786"/>
              <a:gd name="connsiteX1" fmla="*/ 1589538 w 1801156"/>
              <a:gd name="connsiteY1" fmla="*/ 0 h 934786"/>
              <a:gd name="connsiteX2" fmla="*/ 0 w 1801156"/>
              <a:gd name="connsiteY2" fmla="*/ 30704 h 9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1156" h="934786">
                <a:moveTo>
                  <a:pt x="1801156" y="934786"/>
                </a:moveTo>
                <a:lnTo>
                  <a:pt x="1589538" y="0"/>
                </a:lnTo>
                <a:cubicBezTo>
                  <a:pt x="1139551" y="1270"/>
                  <a:pt x="449987" y="29434"/>
                  <a:pt x="0" y="30704"/>
                </a:cubicBezTo>
              </a:path>
            </a:pathLst>
          </a:custGeom>
          <a:ln w="6350">
            <a:solidFill>
              <a:srgbClr val="C73E01"/>
            </a:solidFill>
            <a:prstDash val="sysDot"/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TextBox 46">
            <a:extLst>
              <a:ext uri="{FF2B5EF4-FFF2-40B4-BE49-F238E27FC236}">
                <a16:creationId xmlns:a16="http://schemas.microsoft.com/office/drawing/2014/main" id="{EBC332A8-331D-4829-A384-7FDE709BE0A3}"/>
              </a:ext>
            </a:extLst>
          </p:cNvPr>
          <p:cNvSpPr txBox="1"/>
          <p:nvPr/>
        </p:nvSpPr>
        <p:spPr>
          <a:xfrm>
            <a:off x="676933" y="4687777"/>
            <a:ext cx="1597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kern="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七、内核管理</a:t>
            </a:r>
          </a:p>
        </p:txBody>
      </p:sp>
      <p:sp>
        <p:nvSpPr>
          <p:cNvPr id="73" name="任意多边形 101">
            <a:extLst>
              <a:ext uri="{FF2B5EF4-FFF2-40B4-BE49-F238E27FC236}">
                <a16:creationId xmlns:a16="http://schemas.microsoft.com/office/drawing/2014/main" id="{74BB4AA4-3435-437F-BA61-D51134091839}"/>
              </a:ext>
            </a:extLst>
          </p:cNvPr>
          <p:cNvSpPr/>
          <p:nvPr/>
        </p:nvSpPr>
        <p:spPr>
          <a:xfrm flipH="1">
            <a:off x="5588811" y="2925013"/>
            <a:ext cx="1068397" cy="467392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1534558 w 1534558"/>
              <a:gd name="connsiteY0" fmla="*/ 934786 h 934786"/>
              <a:gd name="connsiteX1" fmla="*/ 1322940 w 1534558"/>
              <a:gd name="connsiteY1" fmla="*/ 0 h 934786"/>
              <a:gd name="connsiteX2" fmla="*/ 0 w 1534558"/>
              <a:gd name="connsiteY2" fmla="*/ 3548 h 934786"/>
              <a:gd name="connsiteX0" fmla="*/ 1550250 w 1550250"/>
              <a:gd name="connsiteY0" fmla="*/ 934786 h 934786"/>
              <a:gd name="connsiteX1" fmla="*/ 1338632 w 1550250"/>
              <a:gd name="connsiteY1" fmla="*/ 0 h 934786"/>
              <a:gd name="connsiteX2" fmla="*/ 0 w 1550250"/>
              <a:gd name="connsiteY2" fmla="*/ 3548 h 934786"/>
              <a:gd name="connsiteX0" fmla="*/ 1536302 w 1536302"/>
              <a:gd name="connsiteY0" fmla="*/ 934786 h 934786"/>
              <a:gd name="connsiteX1" fmla="*/ 1324684 w 1536302"/>
              <a:gd name="connsiteY1" fmla="*/ 0 h 934786"/>
              <a:gd name="connsiteX2" fmla="*/ 0 w 1536302"/>
              <a:gd name="connsiteY2" fmla="*/ 3548 h 934786"/>
              <a:gd name="connsiteX0" fmla="*/ 1143871 w 1143871"/>
              <a:gd name="connsiteY0" fmla="*/ 934786 h 934786"/>
              <a:gd name="connsiteX1" fmla="*/ 932253 w 1143871"/>
              <a:gd name="connsiteY1" fmla="*/ 0 h 934786"/>
              <a:gd name="connsiteX2" fmla="*/ 0 w 1143871"/>
              <a:gd name="connsiteY2" fmla="*/ 22598 h 934786"/>
              <a:gd name="connsiteX0" fmla="*/ 1154477 w 1154477"/>
              <a:gd name="connsiteY0" fmla="*/ 934786 h 934786"/>
              <a:gd name="connsiteX1" fmla="*/ 942859 w 1154477"/>
              <a:gd name="connsiteY1" fmla="*/ 0 h 934786"/>
              <a:gd name="connsiteX2" fmla="*/ 0 w 1154477"/>
              <a:gd name="connsiteY2" fmla="*/ 22598 h 934786"/>
              <a:gd name="connsiteX0" fmla="*/ 1141547 w 1141547"/>
              <a:gd name="connsiteY0" fmla="*/ 934786 h 934786"/>
              <a:gd name="connsiteX1" fmla="*/ 929929 w 1141547"/>
              <a:gd name="connsiteY1" fmla="*/ 0 h 934786"/>
              <a:gd name="connsiteX2" fmla="*/ 0 w 1141547"/>
              <a:gd name="connsiteY2" fmla="*/ 10988 h 9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1547" h="934786">
                <a:moveTo>
                  <a:pt x="1141547" y="934786"/>
                </a:moveTo>
                <a:lnTo>
                  <a:pt x="929929" y="0"/>
                </a:lnTo>
                <a:lnTo>
                  <a:pt x="0" y="10988"/>
                </a:lnTo>
              </a:path>
            </a:pathLst>
          </a:custGeom>
          <a:ln w="6350">
            <a:solidFill>
              <a:srgbClr val="BE1247"/>
            </a:solidFill>
            <a:prstDash val="sysDot"/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95C6B7C8-9B16-4DF1-AB46-4323BAD9BCA9}"/>
              </a:ext>
            </a:extLst>
          </p:cNvPr>
          <p:cNvSpPr/>
          <p:nvPr/>
        </p:nvSpPr>
        <p:spPr>
          <a:xfrm>
            <a:off x="6706179" y="2741563"/>
            <a:ext cx="45719" cy="540000"/>
          </a:xfrm>
          <a:prstGeom prst="rect">
            <a:avLst/>
          </a:prstGeom>
          <a:solidFill>
            <a:srgbClr val="BE12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TextBox 48">
            <a:extLst>
              <a:ext uri="{FF2B5EF4-FFF2-40B4-BE49-F238E27FC236}">
                <a16:creationId xmlns:a16="http://schemas.microsoft.com/office/drawing/2014/main" id="{3289DAB7-2AED-42BB-A339-42D9EBC37BE5}"/>
              </a:ext>
            </a:extLst>
          </p:cNvPr>
          <p:cNvSpPr txBox="1"/>
          <p:nvPr/>
        </p:nvSpPr>
        <p:spPr>
          <a:xfrm>
            <a:off x="6910859" y="2829998"/>
            <a:ext cx="1464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kern="0" dirty="0">
                <a:solidFill>
                  <a:srgbClr val="BE124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二、功能支持</a:t>
            </a:r>
          </a:p>
        </p:txBody>
      </p:sp>
      <p:sp>
        <p:nvSpPr>
          <p:cNvPr id="76" name="TextBox 11">
            <a:extLst>
              <a:ext uri="{FF2B5EF4-FFF2-40B4-BE49-F238E27FC236}">
                <a16:creationId xmlns:a16="http://schemas.microsoft.com/office/drawing/2014/main" id="{933A9350-6098-4BCF-8A3B-85FB78CE388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06179" y="3328779"/>
            <a:ext cx="1873587" cy="193899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>
              <a:defRPr/>
            </a:pPr>
            <a:r>
              <a:rPr lang="zh-CN" altLang="en-US" sz="20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可用于公司</a:t>
            </a:r>
            <a:r>
              <a:rPr lang="en-US" altLang="zh-CN" sz="20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X3T</a:t>
            </a:r>
            <a:r>
              <a:rPr lang="zh-CN" altLang="en-US" sz="20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伺服驱动器调试。</a:t>
            </a:r>
            <a:endParaRPr lang="en-US" altLang="zh-CN" sz="2000" kern="0" dirty="0">
              <a:solidFill>
                <a:sysClr val="windowText" lastClr="000000">
                  <a:lumMod val="85000"/>
                  <a:lumOff val="1500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defRPr/>
            </a:pPr>
            <a:r>
              <a:rPr lang="zh-CN" altLang="en-US" sz="20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可用于公司</a:t>
            </a:r>
            <a:r>
              <a:rPr lang="en-US" altLang="zh-CN" sz="20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X3E</a:t>
            </a:r>
            <a:r>
              <a:rPr lang="zh-CN" altLang="en-US" sz="20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伺服驱动器调试。</a:t>
            </a:r>
            <a:endParaRPr lang="en-US" altLang="zh-CN" sz="2000" kern="0" dirty="0">
              <a:solidFill>
                <a:sysClr val="windowText" lastClr="000000">
                  <a:lumMod val="85000"/>
                  <a:lumOff val="1500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1946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5" grpId="0" animBg="1"/>
      <p:bldP spid="111" grpId="0"/>
      <p:bldP spid="43" grpId="0" animBg="1"/>
      <p:bldP spid="44" grpId="0" animBg="1"/>
      <p:bldP spid="63" grpId="0" animBg="1"/>
      <p:bldP spid="64" grpId="0" animBg="1"/>
      <p:bldP spid="65" grpId="0" animBg="1"/>
      <p:bldP spid="66" grpId="0"/>
      <p:bldP spid="67" grpId="0"/>
      <p:bldP spid="68" grpId="0"/>
      <p:bldP spid="69" grpId="0"/>
      <p:bldP spid="70" grpId="0"/>
      <p:bldP spid="71" grpId="0" animBg="1"/>
      <p:bldP spid="72" grpId="0"/>
      <p:bldP spid="73" grpId="0" animBg="1"/>
      <p:bldP spid="74" grpId="0" animBg="1"/>
      <p:bldP spid="75" grpId="0"/>
      <p:bldP spid="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452320" y="267799"/>
            <a:ext cx="1524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软件特点</a:t>
            </a:r>
          </a:p>
        </p:txBody>
      </p:sp>
      <p:sp>
        <p:nvSpPr>
          <p:cNvPr id="59" name="Freeform 23"/>
          <p:cNvSpPr>
            <a:spLocks/>
          </p:cNvSpPr>
          <p:nvPr/>
        </p:nvSpPr>
        <p:spPr bwMode="auto">
          <a:xfrm rot="7615784">
            <a:off x="5329253" y="3749566"/>
            <a:ext cx="1438023" cy="918367"/>
          </a:xfrm>
          <a:custGeom>
            <a:avLst/>
            <a:gdLst>
              <a:gd name="T0" fmla="*/ 315 w 618"/>
              <a:gd name="T1" fmla="*/ 5 h 606"/>
              <a:gd name="T2" fmla="*/ 616 w 618"/>
              <a:gd name="T3" fmla="*/ 332 h 606"/>
              <a:gd name="T4" fmla="*/ 521 w 618"/>
              <a:gd name="T5" fmla="*/ 567 h 606"/>
              <a:gd name="T6" fmla="*/ 517 w 618"/>
              <a:gd name="T7" fmla="*/ 571 h 606"/>
              <a:gd name="T8" fmla="*/ 480 w 618"/>
              <a:gd name="T9" fmla="*/ 599 h 606"/>
              <a:gd name="T10" fmla="*/ 487 w 618"/>
              <a:gd name="T11" fmla="*/ 566 h 606"/>
              <a:gd name="T12" fmla="*/ 517 w 618"/>
              <a:gd name="T13" fmla="*/ 378 h 606"/>
              <a:gd name="T14" fmla="*/ 345 w 618"/>
              <a:gd name="T15" fmla="*/ 211 h 606"/>
              <a:gd name="T16" fmla="*/ 262 w 618"/>
              <a:gd name="T17" fmla="*/ 226 h 606"/>
              <a:gd name="T18" fmla="*/ 210 w 618"/>
              <a:gd name="T19" fmla="*/ 269 h 606"/>
              <a:gd name="T20" fmla="*/ 196 w 618"/>
              <a:gd name="T21" fmla="*/ 338 h 606"/>
              <a:gd name="T22" fmla="*/ 190 w 618"/>
              <a:gd name="T23" fmla="*/ 374 h 606"/>
              <a:gd name="T24" fmla="*/ 166 w 618"/>
              <a:gd name="T25" fmla="*/ 391 h 606"/>
              <a:gd name="T26" fmla="*/ 121 w 618"/>
              <a:gd name="T27" fmla="*/ 396 h 606"/>
              <a:gd name="T28" fmla="*/ 11 w 618"/>
              <a:gd name="T29" fmla="*/ 277 h 606"/>
              <a:gd name="T30" fmla="*/ 43 w 618"/>
              <a:gd name="T31" fmla="*/ 134 h 606"/>
              <a:gd name="T32" fmla="*/ 159 w 618"/>
              <a:gd name="T33" fmla="*/ 35 h 606"/>
              <a:gd name="T34" fmla="*/ 315 w 618"/>
              <a:gd name="T35" fmla="*/ 5 h 606"/>
              <a:gd name="connsiteX0" fmla="*/ 4982 w 9853"/>
              <a:gd name="connsiteY0" fmla="*/ 20 h 10111"/>
              <a:gd name="connsiteX1" fmla="*/ 9853 w 9853"/>
              <a:gd name="connsiteY1" fmla="*/ 5416 h 10111"/>
              <a:gd name="connsiteX2" fmla="*/ 8315 w 9853"/>
              <a:gd name="connsiteY2" fmla="*/ 9293 h 10111"/>
              <a:gd name="connsiteX3" fmla="*/ 8251 w 9853"/>
              <a:gd name="connsiteY3" fmla="*/ 9359 h 10111"/>
              <a:gd name="connsiteX4" fmla="*/ 7684 w 9853"/>
              <a:gd name="connsiteY4" fmla="*/ 10094 h 10111"/>
              <a:gd name="connsiteX5" fmla="*/ 7765 w 9853"/>
              <a:gd name="connsiteY5" fmla="*/ 9277 h 10111"/>
              <a:gd name="connsiteX6" fmla="*/ 8251 w 9853"/>
              <a:gd name="connsiteY6" fmla="*/ 6175 h 10111"/>
              <a:gd name="connsiteX7" fmla="*/ 5468 w 9853"/>
              <a:gd name="connsiteY7" fmla="*/ 3419 h 10111"/>
              <a:gd name="connsiteX8" fmla="*/ 4124 w 9853"/>
              <a:gd name="connsiteY8" fmla="*/ 3666 h 10111"/>
              <a:gd name="connsiteX9" fmla="*/ 3283 w 9853"/>
              <a:gd name="connsiteY9" fmla="*/ 4376 h 10111"/>
              <a:gd name="connsiteX10" fmla="*/ 3057 w 9853"/>
              <a:gd name="connsiteY10" fmla="*/ 5515 h 10111"/>
              <a:gd name="connsiteX11" fmla="*/ 2959 w 9853"/>
              <a:gd name="connsiteY11" fmla="*/ 6109 h 10111"/>
              <a:gd name="connsiteX12" fmla="*/ 2571 w 9853"/>
              <a:gd name="connsiteY12" fmla="*/ 6389 h 10111"/>
              <a:gd name="connsiteX13" fmla="*/ 1843 w 9853"/>
              <a:gd name="connsiteY13" fmla="*/ 6472 h 10111"/>
              <a:gd name="connsiteX14" fmla="*/ 63 w 9853"/>
              <a:gd name="connsiteY14" fmla="*/ 4508 h 10111"/>
              <a:gd name="connsiteX15" fmla="*/ 581 w 9853"/>
              <a:gd name="connsiteY15" fmla="*/ 2148 h 10111"/>
              <a:gd name="connsiteX16" fmla="*/ 2458 w 9853"/>
              <a:gd name="connsiteY16" fmla="*/ 515 h 10111"/>
              <a:gd name="connsiteX17" fmla="*/ 4982 w 9853"/>
              <a:gd name="connsiteY17" fmla="*/ 20 h 10111"/>
              <a:gd name="connsiteX0" fmla="*/ 5056 w 10000"/>
              <a:gd name="connsiteY0" fmla="*/ 20 h 10000"/>
              <a:gd name="connsiteX1" fmla="*/ 10000 w 10000"/>
              <a:gd name="connsiteY1" fmla="*/ 5357 h 10000"/>
              <a:gd name="connsiteX2" fmla="*/ 8439 w 10000"/>
              <a:gd name="connsiteY2" fmla="*/ 9191 h 10000"/>
              <a:gd name="connsiteX3" fmla="*/ 8374 w 10000"/>
              <a:gd name="connsiteY3" fmla="*/ 9256 h 10000"/>
              <a:gd name="connsiteX4" fmla="*/ 7799 w 10000"/>
              <a:gd name="connsiteY4" fmla="*/ 9983 h 10000"/>
              <a:gd name="connsiteX5" fmla="*/ 7881 w 10000"/>
              <a:gd name="connsiteY5" fmla="*/ 9175 h 10000"/>
              <a:gd name="connsiteX6" fmla="*/ 7180 w 10000"/>
              <a:gd name="connsiteY6" fmla="*/ 2256 h 10000"/>
              <a:gd name="connsiteX7" fmla="*/ 5550 w 10000"/>
              <a:gd name="connsiteY7" fmla="*/ 3381 h 10000"/>
              <a:gd name="connsiteX8" fmla="*/ 4186 w 10000"/>
              <a:gd name="connsiteY8" fmla="*/ 3626 h 10000"/>
              <a:gd name="connsiteX9" fmla="*/ 3332 w 10000"/>
              <a:gd name="connsiteY9" fmla="*/ 4328 h 10000"/>
              <a:gd name="connsiteX10" fmla="*/ 3103 w 10000"/>
              <a:gd name="connsiteY10" fmla="*/ 5454 h 10000"/>
              <a:gd name="connsiteX11" fmla="*/ 3003 w 10000"/>
              <a:gd name="connsiteY11" fmla="*/ 6042 h 10000"/>
              <a:gd name="connsiteX12" fmla="*/ 2609 w 10000"/>
              <a:gd name="connsiteY12" fmla="*/ 6319 h 10000"/>
              <a:gd name="connsiteX13" fmla="*/ 1870 w 10000"/>
              <a:gd name="connsiteY13" fmla="*/ 6401 h 10000"/>
              <a:gd name="connsiteX14" fmla="*/ 64 w 10000"/>
              <a:gd name="connsiteY14" fmla="*/ 4459 h 10000"/>
              <a:gd name="connsiteX15" fmla="*/ 590 w 10000"/>
              <a:gd name="connsiteY15" fmla="*/ 2124 h 10000"/>
              <a:gd name="connsiteX16" fmla="*/ 2495 w 10000"/>
              <a:gd name="connsiteY16" fmla="*/ 509 h 10000"/>
              <a:gd name="connsiteX17" fmla="*/ 5056 w 10000"/>
              <a:gd name="connsiteY17" fmla="*/ 20 h 10000"/>
              <a:gd name="connsiteX0" fmla="*/ 5056 w 8590"/>
              <a:gd name="connsiteY0" fmla="*/ 599 h 10579"/>
              <a:gd name="connsiteX1" fmla="*/ 7728 w 8590"/>
              <a:gd name="connsiteY1" fmla="*/ 931 h 10579"/>
              <a:gd name="connsiteX2" fmla="*/ 8439 w 8590"/>
              <a:gd name="connsiteY2" fmla="*/ 9770 h 10579"/>
              <a:gd name="connsiteX3" fmla="*/ 8374 w 8590"/>
              <a:gd name="connsiteY3" fmla="*/ 9835 h 10579"/>
              <a:gd name="connsiteX4" fmla="*/ 7799 w 8590"/>
              <a:gd name="connsiteY4" fmla="*/ 10562 h 10579"/>
              <a:gd name="connsiteX5" fmla="*/ 7881 w 8590"/>
              <a:gd name="connsiteY5" fmla="*/ 9754 h 10579"/>
              <a:gd name="connsiteX6" fmla="*/ 7180 w 8590"/>
              <a:gd name="connsiteY6" fmla="*/ 2835 h 10579"/>
              <a:gd name="connsiteX7" fmla="*/ 5550 w 8590"/>
              <a:gd name="connsiteY7" fmla="*/ 3960 h 10579"/>
              <a:gd name="connsiteX8" fmla="*/ 4186 w 8590"/>
              <a:gd name="connsiteY8" fmla="*/ 4205 h 10579"/>
              <a:gd name="connsiteX9" fmla="*/ 3332 w 8590"/>
              <a:gd name="connsiteY9" fmla="*/ 4907 h 10579"/>
              <a:gd name="connsiteX10" fmla="*/ 3103 w 8590"/>
              <a:gd name="connsiteY10" fmla="*/ 6033 h 10579"/>
              <a:gd name="connsiteX11" fmla="*/ 3003 w 8590"/>
              <a:gd name="connsiteY11" fmla="*/ 6621 h 10579"/>
              <a:gd name="connsiteX12" fmla="*/ 2609 w 8590"/>
              <a:gd name="connsiteY12" fmla="*/ 6898 h 10579"/>
              <a:gd name="connsiteX13" fmla="*/ 1870 w 8590"/>
              <a:gd name="connsiteY13" fmla="*/ 6980 h 10579"/>
              <a:gd name="connsiteX14" fmla="*/ 64 w 8590"/>
              <a:gd name="connsiteY14" fmla="*/ 5038 h 10579"/>
              <a:gd name="connsiteX15" fmla="*/ 590 w 8590"/>
              <a:gd name="connsiteY15" fmla="*/ 2703 h 10579"/>
              <a:gd name="connsiteX16" fmla="*/ 2495 w 8590"/>
              <a:gd name="connsiteY16" fmla="*/ 1088 h 10579"/>
              <a:gd name="connsiteX17" fmla="*/ 5056 w 8590"/>
              <a:gd name="connsiteY17" fmla="*/ 599 h 10579"/>
              <a:gd name="connsiteX0" fmla="*/ 5886 w 10000"/>
              <a:gd name="connsiteY0" fmla="*/ 566 h 10000"/>
              <a:gd name="connsiteX1" fmla="*/ 8997 w 10000"/>
              <a:gd name="connsiteY1" fmla="*/ 880 h 10000"/>
              <a:gd name="connsiteX2" fmla="*/ 9824 w 10000"/>
              <a:gd name="connsiteY2" fmla="*/ 9235 h 10000"/>
              <a:gd name="connsiteX3" fmla="*/ 8123 w 10000"/>
              <a:gd name="connsiteY3" fmla="*/ 1120 h 10000"/>
              <a:gd name="connsiteX4" fmla="*/ 9079 w 10000"/>
              <a:gd name="connsiteY4" fmla="*/ 9984 h 10000"/>
              <a:gd name="connsiteX5" fmla="*/ 9175 w 10000"/>
              <a:gd name="connsiteY5" fmla="*/ 9220 h 10000"/>
              <a:gd name="connsiteX6" fmla="*/ 8359 w 10000"/>
              <a:gd name="connsiteY6" fmla="*/ 2680 h 10000"/>
              <a:gd name="connsiteX7" fmla="*/ 6461 w 10000"/>
              <a:gd name="connsiteY7" fmla="*/ 3743 h 10000"/>
              <a:gd name="connsiteX8" fmla="*/ 4873 w 10000"/>
              <a:gd name="connsiteY8" fmla="*/ 3975 h 10000"/>
              <a:gd name="connsiteX9" fmla="*/ 3879 w 10000"/>
              <a:gd name="connsiteY9" fmla="*/ 4638 h 10000"/>
              <a:gd name="connsiteX10" fmla="*/ 3612 w 10000"/>
              <a:gd name="connsiteY10" fmla="*/ 5703 h 10000"/>
              <a:gd name="connsiteX11" fmla="*/ 3496 w 10000"/>
              <a:gd name="connsiteY11" fmla="*/ 6259 h 10000"/>
              <a:gd name="connsiteX12" fmla="*/ 3037 w 10000"/>
              <a:gd name="connsiteY12" fmla="*/ 6520 h 10000"/>
              <a:gd name="connsiteX13" fmla="*/ 2177 w 10000"/>
              <a:gd name="connsiteY13" fmla="*/ 6598 h 10000"/>
              <a:gd name="connsiteX14" fmla="*/ 75 w 10000"/>
              <a:gd name="connsiteY14" fmla="*/ 4762 h 10000"/>
              <a:gd name="connsiteX15" fmla="*/ 687 w 10000"/>
              <a:gd name="connsiteY15" fmla="*/ 2555 h 10000"/>
              <a:gd name="connsiteX16" fmla="*/ 2905 w 10000"/>
              <a:gd name="connsiteY16" fmla="*/ 1028 h 10000"/>
              <a:gd name="connsiteX17" fmla="*/ 5886 w 10000"/>
              <a:gd name="connsiteY17" fmla="*/ 566 h 10000"/>
              <a:gd name="connsiteX0" fmla="*/ 5886 w 9231"/>
              <a:gd name="connsiteY0" fmla="*/ 566 h 10000"/>
              <a:gd name="connsiteX1" fmla="*/ 8997 w 9231"/>
              <a:gd name="connsiteY1" fmla="*/ 880 h 10000"/>
              <a:gd name="connsiteX2" fmla="*/ 7590 w 9231"/>
              <a:gd name="connsiteY2" fmla="*/ 590 h 10000"/>
              <a:gd name="connsiteX3" fmla="*/ 8123 w 9231"/>
              <a:gd name="connsiteY3" fmla="*/ 1120 h 10000"/>
              <a:gd name="connsiteX4" fmla="*/ 9079 w 9231"/>
              <a:gd name="connsiteY4" fmla="*/ 9984 h 10000"/>
              <a:gd name="connsiteX5" fmla="*/ 9175 w 9231"/>
              <a:gd name="connsiteY5" fmla="*/ 9220 h 10000"/>
              <a:gd name="connsiteX6" fmla="*/ 8359 w 9231"/>
              <a:gd name="connsiteY6" fmla="*/ 2680 h 10000"/>
              <a:gd name="connsiteX7" fmla="*/ 6461 w 9231"/>
              <a:gd name="connsiteY7" fmla="*/ 3743 h 10000"/>
              <a:gd name="connsiteX8" fmla="*/ 4873 w 9231"/>
              <a:gd name="connsiteY8" fmla="*/ 3975 h 10000"/>
              <a:gd name="connsiteX9" fmla="*/ 3879 w 9231"/>
              <a:gd name="connsiteY9" fmla="*/ 4638 h 10000"/>
              <a:gd name="connsiteX10" fmla="*/ 3612 w 9231"/>
              <a:gd name="connsiteY10" fmla="*/ 5703 h 10000"/>
              <a:gd name="connsiteX11" fmla="*/ 3496 w 9231"/>
              <a:gd name="connsiteY11" fmla="*/ 6259 h 10000"/>
              <a:gd name="connsiteX12" fmla="*/ 3037 w 9231"/>
              <a:gd name="connsiteY12" fmla="*/ 6520 h 10000"/>
              <a:gd name="connsiteX13" fmla="*/ 2177 w 9231"/>
              <a:gd name="connsiteY13" fmla="*/ 6598 h 10000"/>
              <a:gd name="connsiteX14" fmla="*/ 75 w 9231"/>
              <a:gd name="connsiteY14" fmla="*/ 4762 h 10000"/>
              <a:gd name="connsiteX15" fmla="*/ 687 w 9231"/>
              <a:gd name="connsiteY15" fmla="*/ 2555 h 10000"/>
              <a:gd name="connsiteX16" fmla="*/ 2905 w 9231"/>
              <a:gd name="connsiteY16" fmla="*/ 1028 h 10000"/>
              <a:gd name="connsiteX17" fmla="*/ 5886 w 9231"/>
              <a:gd name="connsiteY17" fmla="*/ 566 h 10000"/>
              <a:gd name="connsiteX0" fmla="*/ 6376 w 9850"/>
              <a:gd name="connsiteY0" fmla="*/ 1112 h 10530"/>
              <a:gd name="connsiteX1" fmla="*/ 9747 w 9850"/>
              <a:gd name="connsiteY1" fmla="*/ 1426 h 10530"/>
              <a:gd name="connsiteX2" fmla="*/ 8222 w 9850"/>
              <a:gd name="connsiteY2" fmla="*/ 1136 h 10530"/>
              <a:gd name="connsiteX3" fmla="*/ 8800 w 9850"/>
              <a:gd name="connsiteY3" fmla="*/ 1666 h 10530"/>
              <a:gd name="connsiteX4" fmla="*/ 9835 w 9850"/>
              <a:gd name="connsiteY4" fmla="*/ 10530 h 10530"/>
              <a:gd name="connsiteX5" fmla="*/ 7222 w 9850"/>
              <a:gd name="connsiteY5" fmla="*/ 46 h 10530"/>
              <a:gd name="connsiteX6" fmla="*/ 9055 w 9850"/>
              <a:gd name="connsiteY6" fmla="*/ 3226 h 10530"/>
              <a:gd name="connsiteX7" fmla="*/ 6999 w 9850"/>
              <a:gd name="connsiteY7" fmla="*/ 4289 h 10530"/>
              <a:gd name="connsiteX8" fmla="*/ 5279 w 9850"/>
              <a:gd name="connsiteY8" fmla="*/ 4521 h 10530"/>
              <a:gd name="connsiteX9" fmla="*/ 4202 w 9850"/>
              <a:gd name="connsiteY9" fmla="*/ 5184 h 10530"/>
              <a:gd name="connsiteX10" fmla="*/ 3913 w 9850"/>
              <a:gd name="connsiteY10" fmla="*/ 6249 h 10530"/>
              <a:gd name="connsiteX11" fmla="*/ 3787 w 9850"/>
              <a:gd name="connsiteY11" fmla="*/ 6805 h 10530"/>
              <a:gd name="connsiteX12" fmla="*/ 3290 w 9850"/>
              <a:gd name="connsiteY12" fmla="*/ 7066 h 10530"/>
              <a:gd name="connsiteX13" fmla="*/ 2358 w 9850"/>
              <a:gd name="connsiteY13" fmla="*/ 7144 h 10530"/>
              <a:gd name="connsiteX14" fmla="*/ 81 w 9850"/>
              <a:gd name="connsiteY14" fmla="*/ 5308 h 10530"/>
              <a:gd name="connsiteX15" fmla="*/ 744 w 9850"/>
              <a:gd name="connsiteY15" fmla="*/ 3101 h 10530"/>
              <a:gd name="connsiteX16" fmla="*/ 3147 w 9850"/>
              <a:gd name="connsiteY16" fmla="*/ 1574 h 10530"/>
              <a:gd name="connsiteX17" fmla="*/ 6376 w 9850"/>
              <a:gd name="connsiteY17" fmla="*/ 1112 h 10530"/>
              <a:gd name="connsiteX0" fmla="*/ 6473 w 9896"/>
              <a:gd name="connsiteY0" fmla="*/ 1056 h 6803"/>
              <a:gd name="connsiteX1" fmla="*/ 9895 w 9896"/>
              <a:gd name="connsiteY1" fmla="*/ 1354 h 6803"/>
              <a:gd name="connsiteX2" fmla="*/ 8347 w 9896"/>
              <a:gd name="connsiteY2" fmla="*/ 1079 h 6803"/>
              <a:gd name="connsiteX3" fmla="*/ 8934 w 9896"/>
              <a:gd name="connsiteY3" fmla="*/ 1582 h 6803"/>
              <a:gd name="connsiteX4" fmla="*/ 7671 w 9896"/>
              <a:gd name="connsiteY4" fmla="*/ 1163 h 6803"/>
              <a:gd name="connsiteX5" fmla="*/ 7332 w 9896"/>
              <a:gd name="connsiteY5" fmla="*/ 44 h 6803"/>
              <a:gd name="connsiteX6" fmla="*/ 9193 w 9896"/>
              <a:gd name="connsiteY6" fmla="*/ 3064 h 6803"/>
              <a:gd name="connsiteX7" fmla="*/ 7106 w 9896"/>
              <a:gd name="connsiteY7" fmla="*/ 4073 h 6803"/>
              <a:gd name="connsiteX8" fmla="*/ 5359 w 9896"/>
              <a:gd name="connsiteY8" fmla="*/ 4293 h 6803"/>
              <a:gd name="connsiteX9" fmla="*/ 4266 w 9896"/>
              <a:gd name="connsiteY9" fmla="*/ 4923 h 6803"/>
              <a:gd name="connsiteX10" fmla="*/ 3973 w 9896"/>
              <a:gd name="connsiteY10" fmla="*/ 5934 h 6803"/>
              <a:gd name="connsiteX11" fmla="*/ 3845 w 9896"/>
              <a:gd name="connsiteY11" fmla="*/ 6462 h 6803"/>
              <a:gd name="connsiteX12" fmla="*/ 3340 w 9896"/>
              <a:gd name="connsiteY12" fmla="*/ 6710 h 6803"/>
              <a:gd name="connsiteX13" fmla="*/ 2394 w 9896"/>
              <a:gd name="connsiteY13" fmla="*/ 6784 h 6803"/>
              <a:gd name="connsiteX14" fmla="*/ 82 w 9896"/>
              <a:gd name="connsiteY14" fmla="*/ 5041 h 6803"/>
              <a:gd name="connsiteX15" fmla="*/ 755 w 9896"/>
              <a:gd name="connsiteY15" fmla="*/ 2945 h 6803"/>
              <a:gd name="connsiteX16" fmla="*/ 3195 w 9896"/>
              <a:gd name="connsiteY16" fmla="*/ 1495 h 6803"/>
              <a:gd name="connsiteX17" fmla="*/ 6473 w 9896"/>
              <a:gd name="connsiteY17" fmla="*/ 1056 h 6803"/>
              <a:gd name="connsiteX0" fmla="*/ 6541 w 10000"/>
              <a:gd name="connsiteY0" fmla="*/ 1547 h 9996"/>
              <a:gd name="connsiteX1" fmla="*/ 9999 w 10000"/>
              <a:gd name="connsiteY1" fmla="*/ 1985 h 9996"/>
              <a:gd name="connsiteX2" fmla="*/ 8435 w 10000"/>
              <a:gd name="connsiteY2" fmla="*/ 1581 h 9996"/>
              <a:gd name="connsiteX3" fmla="*/ 9028 w 10000"/>
              <a:gd name="connsiteY3" fmla="*/ 2320 h 9996"/>
              <a:gd name="connsiteX4" fmla="*/ 7752 w 10000"/>
              <a:gd name="connsiteY4" fmla="*/ 1705 h 9996"/>
              <a:gd name="connsiteX5" fmla="*/ 7409 w 10000"/>
              <a:gd name="connsiteY5" fmla="*/ 60 h 9996"/>
              <a:gd name="connsiteX6" fmla="*/ 9290 w 10000"/>
              <a:gd name="connsiteY6" fmla="*/ 4499 h 9996"/>
              <a:gd name="connsiteX7" fmla="*/ 7308 w 10000"/>
              <a:gd name="connsiteY7" fmla="*/ 3569 h 9996"/>
              <a:gd name="connsiteX8" fmla="*/ 5415 w 10000"/>
              <a:gd name="connsiteY8" fmla="*/ 6305 h 9996"/>
              <a:gd name="connsiteX9" fmla="*/ 4311 w 10000"/>
              <a:gd name="connsiteY9" fmla="*/ 7232 h 9996"/>
              <a:gd name="connsiteX10" fmla="*/ 4015 w 10000"/>
              <a:gd name="connsiteY10" fmla="*/ 8718 h 9996"/>
              <a:gd name="connsiteX11" fmla="*/ 3885 w 10000"/>
              <a:gd name="connsiteY11" fmla="*/ 9494 h 9996"/>
              <a:gd name="connsiteX12" fmla="*/ 3375 w 10000"/>
              <a:gd name="connsiteY12" fmla="*/ 9858 h 9996"/>
              <a:gd name="connsiteX13" fmla="*/ 2419 w 10000"/>
              <a:gd name="connsiteY13" fmla="*/ 9967 h 9996"/>
              <a:gd name="connsiteX14" fmla="*/ 83 w 10000"/>
              <a:gd name="connsiteY14" fmla="*/ 7405 h 9996"/>
              <a:gd name="connsiteX15" fmla="*/ 763 w 10000"/>
              <a:gd name="connsiteY15" fmla="*/ 4324 h 9996"/>
              <a:gd name="connsiteX16" fmla="*/ 3229 w 10000"/>
              <a:gd name="connsiteY16" fmla="*/ 2193 h 9996"/>
              <a:gd name="connsiteX17" fmla="*/ 6541 w 10000"/>
              <a:gd name="connsiteY17" fmla="*/ 1547 h 9996"/>
              <a:gd name="connsiteX0" fmla="*/ 6541 w 10000"/>
              <a:gd name="connsiteY0" fmla="*/ 1548 h 10000"/>
              <a:gd name="connsiteX1" fmla="*/ 9999 w 10000"/>
              <a:gd name="connsiteY1" fmla="*/ 1986 h 10000"/>
              <a:gd name="connsiteX2" fmla="*/ 8435 w 10000"/>
              <a:gd name="connsiteY2" fmla="*/ 1582 h 10000"/>
              <a:gd name="connsiteX3" fmla="*/ 9028 w 10000"/>
              <a:gd name="connsiteY3" fmla="*/ 2321 h 10000"/>
              <a:gd name="connsiteX4" fmla="*/ 7752 w 10000"/>
              <a:gd name="connsiteY4" fmla="*/ 1706 h 10000"/>
              <a:gd name="connsiteX5" fmla="*/ 7409 w 10000"/>
              <a:gd name="connsiteY5" fmla="*/ 60 h 10000"/>
              <a:gd name="connsiteX6" fmla="*/ 9290 w 10000"/>
              <a:gd name="connsiteY6" fmla="*/ 4501 h 10000"/>
              <a:gd name="connsiteX7" fmla="*/ 7308 w 10000"/>
              <a:gd name="connsiteY7" fmla="*/ 3570 h 10000"/>
              <a:gd name="connsiteX8" fmla="*/ 5966 w 10000"/>
              <a:gd name="connsiteY8" fmla="*/ 4778 h 10000"/>
              <a:gd name="connsiteX9" fmla="*/ 4311 w 10000"/>
              <a:gd name="connsiteY9" fmla="*/ 7235 h 10000"/>
              <a:gd name="connsiteX10" fmla="*/ 4015 w 10000"/>
              <a:gd name="connsiteY10" fmla="*/ 8721 h 10000"/>
              <a:gd name="connsiteX11" fmla="*/ 3885 w 10000"/>
              <a:gd name="connsiteY11" fmla="*/ 9498 h 10000"/>
              <a:gd name="connsiteX12" fmla="*/ 3375 w 10000"/>
              <a:gd name="connsiteY12" fmla="*/ 9862 h 10000"/>
              <a:gd name="connsiteX13" fmla="*/ 2419 w 10000"/>
              <a:gd name="connsiteY13" fmla="*/ 9971 h 10000"/>
              <a:gd name="connsiteX14" fmla="*/ 83 w 10000"/>
              <a:gd name="connsiteY14" fmla="*/ 7408 h 10000"/>
              <a:gd name="connsiteX15" fmla="*/ 763 w 10000"/>
              <a:gd name="connsiteY15" fmla="*/ 4326 h 10000"/>
              <a:gd name="connsiteX16" fmla="*/ 3229 w 10000"/>
              <a:gd name="connsiteY16" fmla="*/ 2194 h 10000"/>
              <a:gd name="connsiteX17" fmla="*/ 6541 w 10000"/>
              <a:gd name="connsiteY17" fmla="*/ 1548 h 10000"/>
              <a:gd name="connsiteX0" fmla="*/ 6541 w 10000"/>
              <a:gd name="connsiteY0" fmla="*/ 1548 h 10000"/>
              <a:gd name="connsiteX1" fmla="*/ 9999 w 10000"/>
              <a:gd name="connsiteY1" fmla="*/ 1986 h 10000"/>
              <a:gd name="connsiteX2" fmla="*/ 8435 w 10000"/>
              <a:gd name="connsiteY2" fmla="*/ 1582 h 10000"/>
              <a:gd name="connsiteX3" fmla="*/ 9028 w 10000"/>
              <a:gd name="connsiteY3" fmla="*/ 2321 h 10000"/>
              <a:gd name="connsiteX4" fmla="*/ 7752 w 10000"/>
              <a:gd name="connsiteY4" fmla="*/ 1706 h 10000"/>
              <a:gd name="connsiteX5" fmla="*/ 7409 w 10000"/>
              <a:gd name="connsiteY5" fmla="*/ 60 h 10000"/>
              <a:gd name="connsiteX6" fmla="*/ 9290 w 10000"/>
              <a:gd name="connsiteY6" fmla="*/ 4501 h 10000"/>
              <a:gd name="connsiteX7" fmla="*/ 7308 w 10000"/>
              <a:gd name="connsiteY7" fmla="*/ 3570 h 10000"/>
              <a:gd name="connsiteX8" fmla="*/ 5966 w 10000"/>
              <a:gd name="connsiteY8" fmla="*/ 4778 h 10000"/>
              <a:gd name="connsiteX9" fmla="*/ 4542 w 10000"/>
              <a:gd name="connsiteY9" fmla="*/ 6712 h 10000"/>
              <a:gd name="connsiteX10" fmla="*/ 4015 w 10000"/>
              <a:gd name="connsiteY10" fmla="*/ 8721 h 10000"/>
              <a:gd name="connsiteX11" fmla="*/ 3885 w 10000"/>
              <a:gd name="connsiteY11" fmla="*/ 9498 h 10000"/>
              <a:gd name="connsiteX12" fmla="*/ 3375 w 10000"/>
              <a:gd name="connsiteY12" fmla="*/ 9862 h 10000"/>
              <a:gd name="connsiteX13" fmla="*/ 2419 w 10000"/>
              <a:gd name="connsiteY13" fmla="*/ 9971 h 10000"/>
              <a:gd name="connsiteX14" fmla="*/ 83 w 10000"/>
              <a:gd name="connsiteY14" fmla="*/ 7408 h 10000"/>
              <a:gd name="connsiteX15" fmla="*/ 763 w 10000"/>
              <a:gd name="connsiteY15" fmla="*/ 4326 h 10000"/>
              <a:gd name="connsiteX16" fmla="*/ 3229 w 10000"/>
              <a:gd name="connsiteY16" fmla="*/ 2194 h 10000"/>
              <a:gd name="connsiteX17" fmla="*/ 6541 w 10000"/>
              <a:gd name="connsiteY17" fmla="*/ 154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00" h="10000">
                <a:moveTo>
                  <a:pt x="6541" y="1548"/>
                </a:moveTo>
                <a:cubicBezTo>
                  <a:pt x="10348" y="2000"/>
                  <a:pt x="9956" y="-749"/>
                  <a:pt x="9999" y="1986"/>
                </a:cubicBezTo>
                <a:cubicBezTo>
                  <a:pt x="10040" y="4442"/>
                  <a:pt x="9180" y="849"/>
                  <a:pt x="8435" y="1582"/>
                </a:cubicBezTo>
                <a:cubicBezTo>
                  <a:pt x="8416" y="1625"/>
                  <a:pt x="9142" y="2301"/>
                  <a:pt x="9028" y="2321"/>
                </a:cubicBezTo>
                <a:cubicBezTo>
                  <a:pt x="8914" y="2342"/>
                  <a:pt x="7899" y="1642"/>
                  <a:pt x="7752" y="1706"/>
                </a:cubicBezTo>
                <a:cubicBezTo>
                  <a:pt x="7477" y="1858"/>
                  <a:pt x="7112" y="640"/>
                  <a:pt x="7409" y="60"/>
                </a:cubicBezTo>
                <a:cubicBezTo>
                  <a:pt x="7706" y="-567"/>
                  <a:pt x="9307" y="3916"/>
                  <a:pt x="9290" y="4501"/>
                </a:cubicBezTo>
                <a:cubicBezTo>
                  <a:pt x="9273" y="5086"/>
                  <a:pt x="7862" y="3524"/>
                  <a:pt x="7308" y="3570"/>
                </a:cubicBezTo>
                <a:cubicBezTo>
                  <a:pt x="6754" y="3616"/>
                  <a:pt x="6540" y="4498"/>
                  <a:pt x="5966" y="4778"/>
                </a:cubicBezTo>
                <a:cubicBezTo>
                  <a:pt x="5520" y="5017"/>
                  <a:pt x="4796" y="6345"/>
                  <a:pt x="4542" y="6712"/>
                </a:cubicBezTo>
                <a:cubicBezTo>
                  <a:pt x="4202" y="7144"/>
                  <a:pt x="3822" y="8183"/>
                  <a:pt x="4015" y="8721"/>
                </a:cubicBezTo>
                <a:cubicBezTo>
                  <a:pt x="4120" y="9001"/>
                  <a:pt x="4056" y="9260"/>
                  <a:pt x="3885" y="9498"/>
                </a:cubicBezTo>
                <a:cubicBezTo>
                  <a:pt x="3759" y="9648"/>
                  <a:pt x="3588" y="9777"/>
                  <a:pt x="3375" y="9862"/>
                </a:cubicBezTo>
                <a:cubicBezTo>
                  <a:pt x="3099" y="9993"/>
                  <a:pt x="2760" y="10034"/>
                  <a:pt x="2419" y="9971"/>
                </a:cubicBezTo>
                <a:cubicBezTo>
                  <a:pt x="1378" y="9777"/>
                  <a:pt x="358" y="8700"/>
                  <a:pt x="83" y="7408"/>
                </a:cubicBezTo>
                <a:cubicBezTo>
                  <a:pt x="-151" y="6373"/>
                  <a:pt x="124" y="5274"/>
                  <a:pt x="763" y="4326"/>
                </a:cubicBezTo>
                <a:cubicBezTo>
                  <a:pt x="1337" y="3465"/>
                  <a:pt x="2207" y="2711"/>
                  <a:pt x="3229" y="2194"/>
                </a:cubicBezTo>
                <a:cubicBezTo>
                  <a:pt x="4247" y="1678"/>
                  <a:pt x="5393" y="1441"/>
                  <a:pt x="6541" y="1548"/>
                </a:cubicBezTo>
                <a:close/>
              </a:path>
            </a:pathLst>
          </a:custGeom>
          <a:solidFill>
            <a:schemeClr val="bg1">
              <a:alpha val="2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864183" y="2442369"/>
            <a:ext cx="1840234" cy="880241"/>
          </a:xfrm>
          <a:prstGeom prst="rect">
            <a:avLst/>
          </a:prstGeom>
          <a:noFill/>
          <a:ln w="19050">
            <a:noFill/>
            <a:prstDash val="sysDot"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16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软件的整体运行更加稳定。</a:t>
            </a:r>
          </a:p>
          <a:p>
            <a:pPr>
              <a:spcBef>
                <a:spcPct val="20000"/>
              </a:spcBef>
            </a:pPr>
            <a:endParaRPr lang="zh-CN" altLang="en-US" sz="1600" kern="0" dirty="0">
              <a:solidFill>
                <a:sysClr val="windowText" lastClr="000000">
                  <a:lumMod val="85000"/>
                  <a:lumOff val="15000"/>
                </a:sys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6379870" y="2458539"/>
            <a:ext cx="1831924" cy="584775"/>
          </a:xfrm>
          <a:prstGeom prst="rect">
            <a:avLst/>
          </a:prstGeom>
          <a:noFill/>
          <a:ln w="19050">
            <a:noFill/>
            <a:prstDash val="sysDot"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16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软件的新界面，操作使用更加方便。</a:t>
            </a:r>
          </a:p>
        </p:txBody>
      </p:sp>
      <p:sp>
        <p:nvSpPr>
          <p:cNvPr id="62" name="矩形 61"/>
          <p:cNvSpPr/>
          <p:nvPr/>
        </p:nvSpPr>
        <p:spPr>
          <a:xfrm>
            <a:off x="6368383" y="4678757"/>
            <a:ext cx="1876025" cy="830997"/>
          </a:xfrm>
          <a:prstGeom prst="rect">
            <a:avLst/>
          </a:prstGeom>
          <a:noFill/>
          <a:ln w="19050">
            <a:noFill/>
            <a:prstDash val="sysDot"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16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软件可通过在线更新，公司网站，网盘多途径更新。</a:t>
            </a:r>
          </a:p>
        </p:txBody>
      </p:sp>
      <p:sp>
        <p:nvSpPr>
          <p:cNvPr id="63" name="矩形 62"/>
          <p:cNvSpPr/>
          <p:nvPr/>
        </p:nvSpPr>
        <p:spPr>
          <a:xfrm>
            <a:off x="908298" y="4581128"/>
            <a:ext cx="1923134" cy="1077218"/>
          </a:xfrm>
          <a:prstGeom prst="rect">
            <a:avLst/>
          </a:prstGeom>
          <a:noFill/>
          <a:ln w="19050">
            <a:noFill/>
            <a:prstDash val="sysDot"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16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软件可用于现在公司市场发行的</a:t>
            </a:r>
            <a:r>
              <a:rPr lang="en-US" altLang="zh-CN" sz="16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X3T</a:t>
            </a:r>
            <a:r>
              <a:rPr lang="zh-CN" altLang="en-US" sz="16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6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X3E</a:t>
            </a:r>
            <a:r>
              <a:rPr lang="zh-CN" altLang="en-US" sz="16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伺服驱动器进行调试。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4183" y="1909973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kern="0" dirty="0">
                <a:solidFill>
                  <a:srgbClr val="E46C0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稳定</a:t>
            </a:r>
          </a:p>
        </p:txBody>
      </p:sp>
      <p:grpSp>
        <p:nvGrpSpPr>
          <p:cNvPr id="44" name="Group 17"/>
          <p:cNvGrpSpPr>
            <a:grpSpLocks/>
          </p:cNvGrpSpPr>
          <p:nvPr/>
        </p:nvGrpSpPr>
        <p:grpSpPr bwMode="auto">
          <a:xfrm>
            <a:off x="2720373" y="2155950"/>
            <a:ext cx="3519488" cy="3519487"/>
            <a:chOff x="2708" y="1040"/>
            <a:chExt cx="2712" cy="2712"/>
          </a:xfrm>
        </p:grpSpPr>
        <p:sp>
          <p:nvSpPr>
            <p:cNvPr id="45" name="Oval 18"/>
            <p:cNvSpPr>
              <a:spLocks noChangeArrowheads="1"/>
            </p:cNvSpPr>
            <p:nvPr/>
          </p:nvSpPr>
          <p:spPr bwMode="gray">
            <a:xfrm>
              <a:off x="2708" y="1040"/>
              <a:ext cx="2712" cy="271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ea typeface="宋体" charset="-122"/>
              </a:endParaRPr>
            </a:p>
          </p:txBody>
        </p:sp>
        <p:sp>
          <p:nvSpPr>
            <p:cNvPr id="46" name="Oval 19"/>
            <p:cNvSpPr>
              <a:spLocks noChangeArrowheads="1"/>
            </p:cNvSpPr>
            <p:nvPr/>
          </p:nvSpPr>
          <p:spPr bwMode="gray">
            <a:xfrm>
              <a:off x="2744" y="1076"/>
              <a:ext cx="2640" cy="264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ea typeface="宋体" charset="-122"/>
              </a:endParaRPr>
            </a:p>
          </p:txBody>
        </p:sp>
        <p:sp>
          <p:nvSpPr>
            <p:cNvPr id="47" name="Oval 20"/>
            <p:cNvSpPr>
              <a:spLocks noChangeArrowheads="1"/>
            </p:cNvSpPr>
            <p:nvPr/>
          </p:nvSpPr>
          <p:spPr bwMode="gray">
            <a:xfrm>
              <a:off x="2971" y="1303"/>
              <a:ext cx="2186" cy="2186"/>
            </a:xfrm>
            <a:prstGeom prst="ellipse">
              <a:avLst/>
            </a:prstGeom>
            <a:gradFill rotWithShape="1">
              <a:gsLst>
                <a:gs pos="0">
                  <a:srgbClr val="4D4D4D"/>
                </a:gs>
                <a:gs pos="100000">
                  <a:srgbClr val="24242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zh-CN">
                <a:ea typeface="宋体" charset="-122"/>
              </a:endParaRPr>
            </a:p>
          </p:txBody>
        </p:sp>
        <p:sp>
          <p:nvSpPr>
            <p:cNvPr id="49" name="Oval 21"/>
            <p:cNvSpPr>
              <a:spLocks noChangeArrowheads="1"/>
            </p:cNvSpPr>
            <p:nvPr/>
          </p:nvSpPr>
          <p:spPr bwMode="gray">
            <a:xfrm>
              <a:off x="3198" y="1530"/>
              <a:ext cx="1732" cy="173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ea typeface="宋体" charset="-122"/>
              </a:endParaRPr>
            </a:p>
          </p:txBody>
        </p:sp>
        <p:sp>
          <p:nvSpPr>
            <p:cNvPr id="50" name="Oval 22"/>
            <p:cNvSpPr>
              <a:spLocks noChangeArrowheads="1"/>
            </p:cNvSpPr>
            <p:nvPr/>
          </p:nvSpPr>
          <p:spPr bwMode="gray">
            <a:xfrm>
              <a:off x="3420" y="1752"/>
              <a:ext cx="1286" cy="1288"/>
            </a:xfrm>
            <a:prstGeom prst="ellipse">
              <a:avLst/>
            </a:prstGeom>
            <a:gradFill rotWithShape="1">
              <a:gsLst>
                <a:gs pos="0">
                  <a:srgbClr val="4D4D4D"/>
                </a:gs>
                <a:gs pos="100000">
                  <a:srgbClr val="24242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ea typeface="宋体" charset="-122"/>
              </a:endParaRPr>
            </a:p>
          </p:txBody>
        </p:sp>
        <p:sp>
          <p:nvSpPr>
            <p:cNvPr id="51" name="Oval 23"/>
            <p:cNvSpPr>
              <a:spLocks noChangeArrowheads="1"/>
            </p:cNvSpPr>
            <p:nvPr/>
          </p:nvSpPr>
          <p:spPr bwMode="gray">
            <a:xfrm>
              <a:off x="3606" y="1936"/>
              <a:ext cx="920" cy="92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ea typeface="宋体" charset="-122"/>
              </a:endParaRPr>
            </a:p>
          </p:txBody>
        </p:sp>
        <p:sp>
          <p:nvSpPr>
            <p:cNvPr id="58" name="Oval 24"/>
            <p:cNvSpPr>
              <a:spLocks noChangeArrowheads="1"/>
            </p:cNvSpPr>
            <p:nvPr/>
          </p:nvSpPr>
          <p:spPr bwMode="gray">
            <a:xfrm>
              <a:off x="3787" y="2117"/>
              <a:ext cx="558" cy="558"/>
            </a:xfrm>
            <a:prstGeom prst="ellipse">
              <a:avLst/>
            </a:prstGeom>
            <a:gradFill rotWithShape="1">
              <a:gsLst>
                <a:gs pos="0">
                  <a:srgbClr val="4D4D4D"/>
                </a:gs>
                <a:gs pos="100000">
                  <a:srgbClr val="24242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ea typeface="宋体" charset="-122"/>
              </a:endParaRPr>
            </a:p>
          </p:txBody>
        </p:sp>
      </p:grpSp>
      <p:grpSp>
        <p:nvGrpSpPr>
          <p:cNvPr id="80" name="Group 56"/>
          <p:cNvGrpSpPr>
            <a:grpSpLocks/>
          </p:cNvGrpSpPr>
          <p:nvPr/>
        </p:nvGrpSpPr>
        <p:grpSpPr bwMode="auto">
          <a:xfrm rot="20008363">
            <a:off x="4295166" y="2635558"/>
            <a:ext cx="1841500" cy="1308100"/>
            <a:chOff x="3312" y="1366"/>
            <a:chExt cx="1160" cy="824"/>
          </a:xfrm>
        </p:grpSpPr>
        <p:sp>
          <p:nvSpPr>
            <p:cNvPr id="81" name="Freeform 57"/>
            <p:cNvSpPr>
              <a:spLocks/>
            </p:cNvSpPr>
            <p:nvPr/>
          </p:nvSpPr>
          <p:spPr bwMode="gray">
            <a:xfrm rot="2289800">
              <a:off x="3312" y="1869"/>
              <a:ext cx="82" cy="90"/>
            </a:xfrm>
            <a:custGeom>
              <a:avLst/>
              <a:gdLst>
                <a:gd name="T0" fmla="*/ 1 w 62"/>
                <a:gd name="T1" fmla="*/ 208 h 68"/>
                <a:gd name="T2" fmla="*/ 180 w 62"/>
                <a:gd name="T3" fmla="*/ 49 h 68"/>
                <a:gd name="T4" fmla="*/ 189 w 62"/>
                <a:gd name="T5" fmla="*/ 40 h 68"/>
                <a:gd name="T6" fmla="*/ 164 w 62"/>
                <a:gd name="T7" fmla="*/ 0 h 68"/>
                <a:gd name="T8" fmla="*/ 159 w 62"/>
                <a:gd name="T9" fmla="*/ 9 h 68"/>
                <a:gd name="T10" fmla="*/ 0 w 62"/>
                <a:gd name="T11" fmla="*/ 206 h 68"/>
                <a:gd name="T12" fmla="*/ 1 w 62"/>
                <a:gd name="T13" fmla="*/ 208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68"/>
                <a:gd name="T23" fmla="*/ 62 w 62"/>
                <a:gd name="T24" fmla="*/ 68 h 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68">
                  <a:moveTo>
                    <a:pt x="1" y="68"/>
                  </a:moveTo>
                  <a:cubicBezTo>
                    <a:pt x="59" y="16"/>
                    <a:pt x="59" y="16"/>
                    <a:pt x="59" y="16"/>
                  </a:cubicBezTo>
                  <a:cubicBezTo>
                    <a:pt x="62" y="13"/>
                    <a:pt x="62" y="13"/>
                    <a:pt x="62" y="13"/>
                  </a:cubicBezTo>
                  <a:cubicBezTo>
                    <a:pt x="62" y="13"/>
                    <a:pt x="58" y="4"/>
                    <a:pt x="54" y="0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0" y="67"/>
                    <a:pt x="0" y="67"/>
                    <a:pt x="0" y="67"/>
                  </a:cubicBezTo>
                  <a:lnTo>
                    <a:pt x="1" y="68"/>
                  </a:lnTo>
                  <a:close/>
                </a:path>
              </a:pathLst>
            </a:custGeom>
            <a:gradFill rotWithShape="1">
              <a:gsLst>
                <a:gs pos="0">
                  <a:srgbClr val="DBB721"/>
                </a:gs>
                <a:gs pos="100000">
                  <a:srgbClr val="65550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" name="Freeform 58"/>
            <p:cNvSpPr>
              <a:spLocks/>
            </p:cNvSpPr>
            <p:nvPr/>
          </p:nvSpPr>
          <p:spPr bwMode="gray">
            <a:xfrm rot="2289800">
              <a:off x="3486" y="1530"/>
              <a:ext cx="484" cy="603"/>
            </a:xfrm>
            <a:custGeom>
              <a:avLst/>
              <a:gdLst>
                <a:gd name="T0" fmla="*/ 182 w 365"/>
                <a:gd name="T1" fmla="*/ 981 h 456"/>
                <a:gd name="T2" fmla="*/ 480 w 365"/>
                <a:gd name="T3" fmla="*/ 647 h 456"/>
                <a:gd name="T4" fmla="*/ 1058 w 365"/>
                <a:gd name="T5" fmla="*/ 130 h 456"/>
                <a:gd name="T6" fmla="*/ 1058 w 365"/>
                <a:gd name="T7" fmla="*/ 264 h 456"/>
                <a:gd name="T8" fmla="*/ 680 w 365"/>
                <a:gd name="T9" fmla="*/ 845 h 456"/>
                <a:gd name="T10" fmla="*/ 393 w 365"/>
                <a:gd name="T11" fmla="*/ 1168 h 456"/>
                <a:gd name="T12" fmla="*/ 121 w 365"/>
                <a:gd name="T13" fmla="*/ 1378 h 456"/>
                <a:gd name="T14" fmla="*/ 0 w 365"/>
                <a:gd name="T15" fmla="*/ 1260 h 456"/>
                <a:gd name="T16" fmla="*/ 182 w 365"/>
                <a:gd name="T17" fmla="*/ 981 h 4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5"/>
                <a:gd name="T28" fmla="*/ 0 h 456"/>
                <a:gd name="T29" fmla="*/ 365 w 365"/>
                <a:gd name="T30" fmla="*/ 456 h 4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5" h="456">
                  <a:moveTo>
                    <a:pt x="59" y="321"/>
                  </a:moveTo>
                  <a:cubicBezTo>
                    <a:pt x="155" y="212"/>
                    <a:pt x="155" y="212"/>
                    <a:pt x="155" y="212"/>
                  </a:cubicBezTo>
                  <a:cubicBezTo>
                    <a:pt x="342" y="42"/>
                    <a:pt x="342" y="42"/>
                    <a:pt x="342" y="42"/>
                  </a:cubicBezTo>
                  <a:cubicBezTo>
                    <a:pt x="342" y="42"/>
                    <a:pt x="365" y="0"/>
                    <a:pt x="342" y="86"/>
                  </a:cubicBezTo>
                  <a:cubicBezTo>
                    <a:pt x="220" y="276"/>
                    <a:pt x="220" y="276"/>
                    <a:pt x="220" y="276"/>
                  </a:cubicBezTo>
                  <a:cubicBezTo>
                    <a:pt x="127" y="382"/>
                    <a:pt x="127" y="382"/>
                    <a:pt x="127" y="382"/>
                  </a:cubicBezTo>
                  <a:cubicBezTo>
                    <a:pt x="39" y="451"/>
                    <a:pt x="39" y="451"/>
                    <a:pt x="39" y="451"/>
                  </a:cubicBezTo>
                  <a:cubicBezTo>
                    <a:pt x="39" y="451"/>
                    <a:pt x="0" y="456"/>
                    <a:pt x="0" y="412"/>
                  </a:cubicBezTo>
                  <a:lnTo>
                    <a:pt x="59" y="321"/>
                  </a:lnTo>
                  <a:close/>
                </a:path>
              </a:pathLst>
            </a:custGeom>
            <a:gradFill rotWithShape="1">
              <a:gsLst>
                <a:gs pos="0">
                  <a:srgbClr val="002D52"/>
                </a:gs>
                <a:gs pos="50000">
                  <a:srgbClr val="0061B2"/>
                </a:gs>
                <a:gs pos="100000">
                  <a:srgbClr val="002D52"/>
                </a:gs>
              </a:gsLst>
              <a:lin ang="2700000" scaled="1"/>
            </a:gradFill>
            <a:ln w="9525">
              <a:solidFill>
                <a:srgbClr val="DBDBDB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" name="Freeform 59"/>
            <p:cNvSpPr>
              <a:spLocks/>
            </p:cNvSpPr>
            <p:nvPr/>
          </p:nvSpPr>
          <p:spPr bwMode="gray">
            <a:xfrm rot="2289800">
              <a:off x="3377" y="1830"/>
              <a:ext cx="142" cy="149"/>
            </a:xfrm>
            <a:custGeom>
              <a:avLst/>
              <a:gdLst>
                <a:gd name="T0" fmla="*/ 149 w 106"/>
                <a:gd name="T1" fmla="*/ 0 h 113"/>
                <a:gd name="T2" fmla="*/ 210 w 106"/>
                <a:gd name="T3" fmla="*/ 124 h 113"/>
                <a:gd name="T4" fmla="*/ 342 w 106"/>
                <a:gd name="T5" fmla="*/ 170 h 113"/>
                <a:gd name="T6" fmla="*/ 134 w 106"/>
                <a:gd name="T7" fmla="*/ 322 h 113"/>
                <a:gd name="T8" fmla="*/ 9 w 106"/>
                <a:gd name="T9" fmla="*/ 202 h 113"/>
                <a:gd name="T10" fmla="*/ 149 w 106"/>
                <a:gd name="T11" fmla="*/ 0 h 1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6"/>
                <a:gd name="T19" fmla="*/ 0 h 113"/>
                <a:gd name="T20" fmla="*/ 106 w 106"/>
                <a:gd name="T21" fmla="*/ 113 h 1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6" h="113">
                  <a:moveTo>
                    <a:pt x="46" y="0"/>
                  </a:moveTo>
                  <a:cubicBezTo>
                    <a:pt x="46" y="0"/>
                    <a:pt x="44" y="20"/>
                    <a:pt x="65" y="41"/>
                  </a:cubicBezTo>
                  <a:cubicBezTo>
                    <a:pt x="89" y="63"/>
                    <a:pt x="106" y="56"/>
                    <a:pt x="106" y="56"/>
                  </a:cubicBezTo>
                  <a:cubicBezTo>
                    <a:pt x="42" y="106"/>
                    <a:pt x="42" y="106"/>
                    <a:pt x="42" y="106"/>
                  </a:cubicBezTo>
                  <a:cubicBezTo>
                    <a:pt x="42" y="106"/>
                    <a:pt x="0" y="113"/>
                    <a:pt x="3" y="67"/>
                  </a:cubicBezTo>
                  <a:lnTo>
                    <a:pt x="46" y="0"/>
                  </a:lnTo>
                  <a:close/>
                </a:path>
              </a:pathLst>
            </a:custGeom>
            <a:gradFill rotWithShape="1">
              <a:gsLst>
                <a:gs pos="0">
                  <a:srgbClr val="F7C800"/>
                </a:gs>
                <a:gs pos="100000">
                  <a:srgbClr val="725D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Freeform 60"/>
            <p:cNvSpPr>
              <a:spLocks/>
            </p:cNvSpPr>
            <p:nvPr/>
          </p:nvSpPr>
          <p:spPr bwMode="gray">
            <a:xfrm rot="2289800">
              <a:off x="3807" y="1669"/>
              <a:ext cx="665" cy="507"/>
            </a:xfrm>
            <a:custGeom>
              <a:avLst/>
              <a:gdLst>
                <a:gd name="T0" fmla="*/ 930 w 501"/>
                <a:gd name="T1" fmla="*/ 0 h 383"/>
                <a:gd name="T2" fmla="*/ 1471 w 501"/>
                <a:gd name="T3" fmla="*/ 152 h 383"/>
                <a:gd name="T4" fmla="*/ 216 w 501"/>
                <a:gd name="T5" fmla="*/ 1175 h 383"/>
                <a:gd name="T6" fmla="*/ 0 w 501"/>
                <a:gd name="T7" fmla="*/ 974 h 383"/>
                <a:gd name="T8" fmla="*/ 930 w 501"/>
                <a:gd name="T9" fmla="*/ 0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1"/>
                <a:gd name="T16" fmla="*/ 0 h 383"/>
                <a:gd name="T17" fmla="*/ 501 w 501"/>
                <a:gd name="T18" fmla="*/ 383 h 3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1" h="383">
                  <a:moveTo>
                    <a:pt x="300" y="0"/>
                  </a:moveTo>
                  <a:cubicBezTo>
                    <a:pt x="300" y="0"/>
                    <a:pt x="465" y="6"/>
                    <a:pt x="474" y="50"/>
                  </a:cubicBezTo>
                  <a:cubicBezTo>
                    <a:pt x="501" y="179"/>
                    <a:pt x="70" y="383"/>
                    <a:pt x="70" y="383"/>
                  </a:cubicBezTo>
                  <a:cubicBezTo>
                    <a:pt x="0" y="317"/>
                    <a:pt x="0" y="317"/>
                    <a:pt x="0" y="317"/>
                  </a:cubicBezTo>
                  <a:lnTo>
                    <a:pt x="30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3C6E"/>
                </a:gs>
                <a:gs pos="100000">
                  <a:srgbClr val="0082EE"/>
                </a:gs>
              </a:gsLst>
              <a:lin ang="0" scaled="1"/>
            </a:gradFill>
            <a:ln w="9525">
              <a:solidFill>
                <a:srgbClr val="DBDBDB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5" name="Freeform 61"/>
            <p:cNvSpPr>
              <a:spLocks/>
            </p:cNvSpPr>
            <p:nvPr/>
          </p:nvSpPr>
          <p:spPr bwMode="gray">
            <a:xfrm rot="2289800">
              <a:off x="3833" y="1366"/>
              <a:ext cx="507" cy="639"/>
            </a:xfrm>
            <a:custGeom>
              <a:avLst/>
              <a:gdLst>
                <a:gd name="T0" fmla="*/ 802 w 383"/>
                <a:gd name="T1" fmla="*/ 20 h 482"/>
                <a:gd name="T2" fmla="*/ 1175 w 383"/>
                <a:gd name="T3" fmla="*/ 509 h 482"/>
                <a:gd name="T4" fmla="*/ 255 w 383"/>
                <a:gd name="T5" fmla="*/ 1489 h 482"/>
                <a:gd name="T6" fmla="*/ 0 w 383"/>
                <a:gd name="T7" fmla="*/ 1043 h 482"/>
                <a:gd name="T8" fmla="*/ 802 w 383"/>
                <a:gd name="T9" fmla="*/ 20 h 4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3"/>
                <a:gd name="T16" fmla="*/ 0 h 482"/>
                <a:gd name="T17" fmla="*/ 383 w 383"/>
                <a:gd name="T18" fmla="*/ 482 h 4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3" h="482">
                  <a:moveTo>
                    <a:pt x="261" y="6"/>
                  </a:moveTo>
                  <a:cubicBezTo>
                    <a:pt x="334" y="9"/>
                    <a:pt x="383" y="165"/>
                    <a:pt x="383" y="165"/>
                  </a:cubicBezTo>
                  <a:cubicBezTo>
                    <a:pt x="83" y="482"/>
                    <a:pt x="83" y="482"/>
                    <a:pt x="83" y="482"/>
                  </a:cubicBezTo>
                  <a:cubicBezTo>
                    <a:pt x="0" y="338"/>
                    <a:pt x="0" y="338"/>
                    <a:pt x="0" y="338"/>
                  </a:cubicBezTo>
                  <a:cubicBezTo>
                    <a:pt x="0" y="338"/>
                    <a:pt x="134" y="0"/>
                    <a:pt x="261" y="6"/>
                  </a:cubicBezTo>
                  <a:close/>
                </a:path>
              </a:pathLst>
            </a:custGeom>
            <a:solidFill>
              <a:srgbClr val="0082EE"/>
            </a:solidFill>
            <a:ln w="9525">
              <a:solidFill>
                <a:srgbClr val="DBDBDB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6" name="Freeform 62"/>
            <p:cNvSpPr>
              <a:spLocks/>
            </p:cNvSpPr>
            <p:nvPr/>
          </p:nvSpPr>
          <p:spPr bwMode="gray">
            <a:xfrm rot="2289800">
              <a:off x="3802" y="1574"/>
              <a:ext cx="398" cy="616"/>
            </a:xfrm>
            <a:custGeom>
              <a:avLst/>
              <a:gdLst>
                <a:gd name="T0" fmla="*/ 929 w 300"/>
                <a:gd name="T1" fmla="*/ 0 h 466"/>
                <a:gd name="T2" fmla="*/ 807 w 300"/>
                <a:gd name="T3" fmla="*/ 854 h 466"/>
                <a:gd name="T4" fmla="*/ 96 w 300"/>
                <a:gd name="T5" fmla="*/ 1422 h 466"/>
                <a:gd name="T6" fmla="*/ 0 w 300"/>
                <a:gd name="T7" fmla="*/ 968 h 466"/>
                <a:gd name="T8" fmla="*/ 929 w 300"/>
                <a:gd name="T9" fmla="*/ 0 h 4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466"/>
                <a:gd name="T17" fmla="*/ 300 w 300"/>
                <a:gd name="T18" fmla="*/ 466 h 4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466">
                  <a:moveTo>
                    <a:pt x="300" y="0"/>
                  </a:moveTo>
                  <a:cubicBezTo>
                    <a:pt x="300" y="0"/>
                    <a:pt x="295" y="219"/>
                    <a:pt x="260" y="280"/>
                  </a:cubicBezTo>
                  <a:cubicBezTo>
                    <a:pt x="223" y="344"/>
                    <a:pt x="31" y="466"/>
                    <a:pt x="31" y="466"/>
                  </a:cubicBezTo>
                  <a:cubicBezTo>
                    <a:pt x="0" y="317"/>
                    <a:pt x="0" y="317"/>
                    <a:pt x="0" y="317"/>
                  </a:cubicBezTo>
                  <a:lnTo>
                    <a:pt x="30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2D52"/>
                </a:gs>
                <a:gs pos="100000">
                  <a:srgbClr val="0061B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7" name="Freeform 63"/>
            <p:cNvSpPr>
              <a:spLocks/>
            </p:cNvSpPr>
            <p:nvPr/>
          </p:nvSpPr>
          <p:spPr bwMode="gray">
            <a:xfrm rot="2289800">
              <a:off x="3719" y="1496"/>
              <a:ext cx="576" cy="469"/>
            </a:xfrm>
            <a:custGeom>
              <a:avLst/>
              <a:gdLst>
                <a:gd name="T0" fmla="*/ 1337 w 435"/>
                <a:gd name="T1" fmla="*/ 114 h 354"/>
                <a:gd name="T2" fmla="*/ 481 w 435"/>
                <a:gd name="T3" fmla="*/ 107 h 354"/>
                <a:gd name="T4" fmla="*/ 0 w 435"/>
                <a:gd name="T5" fmla="*/ 923 h 354"/>
                <a:gd name="T6" fmla="*/ 416 w 435"/>
                <a:gd name="T7" fmla="*/ 1090 h 354"/>
                <a:gd name="T8" fmla="*/ 1337 w 435"/>
                <a:gd name="T9" fmla="*/ 114 h 3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5"/>
                <a:gd name="T16" fmla="*/ 0 h 354"/>
                <a:gd name="T17" fmla="*/ 435 w 435"/>
                <a:gd name="T18" fmla="*/ 354 h 3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5" h="354">
                  <a:moveTo>
                    <a:pt x="435" y="37"/>
                  </a:moveTo>
                  <a:cubicBezTo>
                    <a:pt x="435" y="37"/>
                    <a:pt x="216" y="0"/>
                    <a:pt x="156" y="35"/>
                  </a:cubicBezTo>
                  <a:cubicBezTo>
                    <a:pt x="89" y="73"/>
                    <a:pt x="0" y="300"/>
                    <a:pt x="0" y="300"/>
                  </a:cubicBezTo>
                  <a:cubicBezTo>
                    <a:pt x="135" y="354"/>
                    <a:pt x="135" y="354"/>
                    <a:pt x="135" y="354"/>
                  </a:cubicBezTo>
                  <a:lnTo>
                    <a:pt x="435" y="37"/>
                  </a:lnTo>
                  <a:close/>
                </a:path>
              </a:pathLst>
            </a:custGeom>
            <a:gradFill rotWithShape="1">
              <a:gsLst>
                <a:gs pos="0">
                  <a:srgbClr val="0082EE"/>
                </a:gs>
                <a:gs pos="100000">
                  <a:srgbClr val="003C6E"/>
                </a:gs>
              </a:gsLst>
              <a:lin ang="0" scaled="1"/>
            </a:gradFill>
            <a:ln w="9525">
              <a:solidFill>
                <a:srgbClr val="DBDBDB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88" name="Group 64"/>
            <p:cNvGrpSpPr>
              <a:grpSpLocks/>
            </p:cNvGrpSpPr>
            <p:nvPr/>
          </p:nvGrpSpPr>
          <p:grpSpPr bwMode="auto">
            <a:xfrm rot="2289800">
              <a:off x="3387" y="1840"/>
              <a:ext cx="126" cy="126"/>
              <a:chOff x="3039" y="2164"/>
              <a:chExt cx="123" cy="123"/>
            </a:xfrm>
          </p:grpSpPr>
          <p:sp>
            <p:nvSpPr>
              <p:cNvPr id="89" name="Freeform 65"/>
              <p:cNvSpPr>
                <a:spLocks/>
              </p:cNvSpPr>
              <p:nvPr/>
            </p:nvSpPr>
            <p:spPr bwMode="gray">
              <a:xfrm>
                <a:off x="3073" y="2177"/>
                <a:ext cx="77" cy="71"/>
              </a:xfrm>
              <a:custGeom>
                <a:avLst/>
                <a:gdLst>
                  <a:gd name="T0" fmla="*/ 8 w 60"/>
                  <a:gd name="T1" fmla="*/ 0 h 55"/>
                  <a:gd name="T2" fmla="*/ 51 w 60"/>
                  <a:gd name="T3" fmla="*/ 114 h 55"/>
                  <a:gd name="T4" fmla="*/ 163 w 60"/>
                  <a:gd name="T5" fmla="*/ 139 h 55"/>
                  <a:gd name="T6" fmla="*/ 46 w 60"/>
                  <a:gd name="T7" fmla="*/ 116 h 55"/>
                  <a:gd name="T8" fmla="*/ 8 w 60"/>
                  <a:gd name="T9" fmla="*/ 0 h 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5"/>
                  <a:gd name="T17" fmla="*/ 60 w 60"/>
                  <a:gd name="T18" fmla="*/ 55 h 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5">
                    <a:moveTo>
                      <a:pt x="3" y="0"/>
                    </a:moveTo>
                    <a:cubicBezTo>
                      <a:pt x="2" y="15"/>
                      <a:pt x="7" y="31"/>
                      <a:pt x="19" y="41"/>
                    </a:cubicBezTo>
                    <a:cubicBezTo>
                      <a:pt x="30" y="51"/>
                      <a:pt x="46" y="53"/>
                      <a:pt x="60" y="50"/>
                    </a:cubicBezTo>
                    <a:cubicBezTo>
                      <a:pt x="46" y="55"/>
                      <a:pt x="29" y="53"/>
                      <a:pt x="17" y="42"/>
                    </a:cubicBezTo>
                    <a:cubicBezTo>
                      <a:pt x="5" y="32"/>
                      <a:pt x="0" y="16"/>
                      <a:pt x="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2D52"/>
                  </a:gs>
                  <a:gs pos="50000">
                    <a:srgbClr val="0061B2"/>
                  </a:gs>
                  <a:gs pos="100000">
                    <a:srgbClr val="002D52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0" name="Freeform 66"/>
              <p:cNvSpPr>
                <a:spLocks/>
              </p:cNvSpPr>
              <p:nvPr/>
            </p:nvSpPr>
            <p:spPr bwMode="gray">
              <a:xfrm>
                <a:off x="3081" y="2164"/>
                <a:ext cx="81" cy="75"/>
              </a:xfrm>
              <a:custGeom>
                <a:avLst/>
                <a:gdLst>
                  <a:gd name="T0" fmla="*/ 8 w 63"/>
                  <a:gd name="T1" fmla="*/ 0 h 58"/>
                  <a:gd name="T2" fmla="*/ 54 w 63"/>
                  <a:gd name="T3" fmla="*/ 120 h 58"/>
                  <a:gd name="T4" fmla="*/ 172 w 63"/>
                  <a:gd name="T5" fmla="*/ 149 h 58"/>
                  <a:gd name="T6" fmla="*/ 50 w 63"/>
                  <a:gd name="T7" fmla="*/ 125 h 58"/>
                  <a:gd name="T8" fmla="*/ 8 w 63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"/>
                  <a:gd name="T16" fmla="*/ 0 h 58"/>
                  <a:gd name="T17" fmla="*/ 63 w 63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" h="58">
                    <a:moveTo>
                      <a:pt x="3" y="0"/>
                    </a:moveTo>
                    <a:cubicBezTo>
                      <a:pt x="2" y="16"/>
                      <a:pt x="7" y="33"/>
                      <a:pt x="20" y="43"/>
                    </a:cubicBezTo>
                    <a:cubicBezTo>
                      <a:pt x="32" y="54"/>
                      <a:pt x="48" y="57"/>
                      <a:pt x="63" y="53"/>
                    </a:cubicBezTo>
                    <a:cubicBezTo>
                      <a:pt x="48" y="58"/>
                      <a:pt x="31" y="55"/>
                      <a:pt x="18" y="45"/>
                    </a:cubicBezTo>
                    <a:cubicBezTo>
                      <a:pt x="5" y="34"/>
                      <a:pt x="0" y="17"/>
                      <a:pt x="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2D52"/>
                  </a:gs>
                  <a:gs pos="50000">
                    <a:srgbClr val="0061B2"/>
                  </a:gs>
                  <a:gs pos="100000">
                    <a:srgbClr val="002D52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1" name="Freeform 67"/>
              <p:cNvSpPr>
                <a:spLocks/>
              </p:cNvSpPr>
              <p:nvPr/>
            </p:nvSpPr>
            <p:spPr bwMode="gray">
              <a:xfrm>
                <a:off x="3065" y="2189"/>
                <a:ext cx="74" cy="67"/>
              </a:xfrm>
              <a:custGeom>
                <a:avLst/>
                <a:gdLst>
                  <a:gd name="T0" fmla="*/ 8 w 57"/>
                  <a:gd name="T1" fmla="*/ 0 h 52"/>
                  <a:gd name="T2" fmla="*/ 51 w 57"/>
                  <a:gd name="T3" fmla="*/ 106 h 52"/>
                  <a:gd name="T4" fmla="*/ 162 w 57"/>
                  <a:gd name="T5" fmla="*/ 133 h 52"/>
                  <a:gd name="T6" fmla="*/ 45 w 57"/>
                  <a:gd name="T7" fmla="*/ 111 h 52"/>
                  <a:gd name="T8" fmla="*/ 8 w 57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"/>
                  <a:gd name="T16" fmla="*/ 0 h 52"/>
                  <a:gd name="T17" fmla="*/ 57 w 57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" h="52">
                    <a:moveTo>
                      <a:pt x="3" y="0"/>
                    </a:moveTo>
                    <a:cubicBezTo>
                      <a:pt x="1" y="15"/>
                      <a:pt x="6" y="29"/>
                      <a:pt x="18" y="39"/>
                    </a:cubicBezTo>
                    <a:cubicBezTo>
                      <a:pt x="29" y="48"/>
                      <a:pt x="44" y="51"/>
                      <a:pt x="57" y="48"/>
                    </a:cubicBezTo>
                    <a:cubicBezTo>
                      <a:pt x="43" y="52"/>
                      <a:pt x="28" y="50"/>
                      <a:pt x="16" y="40"/>
                    </a:cubicBezTo>
                    <a:cubicBezTo>
                      <a:pt x="5" y="30"/>
                      <a:pt x="0" y="15"/>
                      <a:pt x="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2D52"/>
                  </a:gs>
                  <a:gs pos="50000">
                    <a:srgbClr val="0061B2"/>
                  </a:gs>
                  <a:gs pos="100000">
                    <a:srgbClr val="002D52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" name="Freeform 68"/>
              <p:cNvSpPr>
                <a:spLocks/>
              </p:cNvSpPr>
              <p:nvPr/>
            </p:nvSpPr>
            <p:spPr bwMode="gray">
              <a:xfrm>
                <a:off x="3046" y="2222"/>
                <a:ext cx="63" cy="57"/>
              </a:xfrm>
              <a:custGeom>
                <a:avLst/>
                <a:gdLst>
                  <a:gd name="T0" fmla="*/ 6 w 49"/>
                  <a:gd name="T1" fmla="*/ 0 h 44"/>
                  <a:gd name="T2" fmla="*/ 40 w 49"/>
                  <a:gd name="T3" fmla="*/ 95 h 44"/>
                  <a:gd name="T4" fmla="*/ 134 w 49"/>
                  <a:gd name="T5" fmla="*/ 113 h 44"/>
                  <a:gd name="T6" fmla="*/ 39 w 49"/>
                  <a:gd name="T7" fmla="*/ 96 h 44"/>
                  <a:gd name="T8" fmla="*/ 6 w 49"/>
                  <a:gd name="T9" fmla="*/ 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9"/>
                  <a:gd name="T16" fmla="*/ 0 h 44"/>
                  <a:gd name="T17" fmla="*/ 49 w 49"/>
                  <a:gd name="T18" fmla="*/ 44 h 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9" h="44">
                    <a:moveTo>
                      <a:pt x="2" y="0"/>
                    </a:moveTo>
                    <a:cubicBezTo>
                      <a:pt x="1" y="12"/>
                      <a:pt x="5" y="25"/>
                      <a:pt x="15" y="33"/>
                    </a:cubicBezTo>
                    <a:cubicBezTo>
                      <a:pt x="24" y="41"/>
                      <a:pt x="37" y="43"/>
                      <a:pt x="49" y="40"/>
                    </a:cubicBezTo>
                    <a:cubicBezTo>
                      <a:pt x="37" y="44"/>
                      <a:pt x="24" y="42"/>
                      <a:pt x="14" y="34"/>
                    </a:cubicBezTo>
                    <a:cubicBezTo>
                      <a:pt x="4" y="26"/>
                      <a:pt x="0" y="12"/>
                      <a:pt x="2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2D52"/>
                  </a:gs>
                  <a:gs pos="50000">
                    <a:srgbClr val="0061B2"/>
                  </a:gs>
                  <a:gs pos="100000">
                    <a:srgbClr val="002D52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3" name="Freeform 69"/>
              <p:cNvSpPr>
                <a:spLocks/>
              </p:cNvSpPr>
              <p:nvPr/>
            </p:nvSpPr>
            <p:spPr bwMode="gray">
              <a:xfrm>
                <a:off x="3052" y="2212"/>
                <a:ext cx="66" cy="61"/>
              </a:xfrm>
              <a:custGeom>
                <a:avLst/>
                <a:gdLst>
                  <a:gd name="T0" fmla="*/ 6 w 51"/>
                  <a:gd name="T1" fmla="*/ 0 h 47"/>
                  <a:gd name="T2" fmla="*/ 41 w 51"/>
                  <a:gd name="T3" fmla="*/ 97 h 47"/>
                  <a:gd name="T4" fmla="*/ 142 w 51"/>
                  <a:gd name="T5" fmla="*/ 119 h 47"/>
                  <a:gd name="T6" fmla="*/ 39 w 51"/>
                  <a:gd name="T7" fmla="*/ 103 h 47"/>
                  <a:gd name="T8" fmla="*/ 6 w 51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47"/>
                  <a:gd name="T17" fmla="*/ 51 w 51"/>
                  <a:gd name="T18" fmla="*/ 47 h 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47">
                    <a:moveTo>
                      <a:pt x="2" y="0"/>
                    </a:moveTo>
                    <a:cubicBezTo>
                      <a:pt x="1" y="13"/>
                      <a:pt x="5" y="26"/>
                      <a:pt x="15" y="35"/>
                    </a:cubicBezTo>
                    <a:cubicBezTo>
                      <a:pt x="25" y="43"/>
                      <a:pt x="39" y="46"/>
                      <a:pt x="51" y="42"/>
                    </a:cubicBezTo>
                    <a:cubicBezTo>
                      <a:pt x="38" y="47"/>
                      <a:pt x="25" y="45"/>
                      <a:pt x="14" y="36"/>
                    </a:cubicBezTo>
                    <a:cubicBezTo>
                      <a:pt x="4" y="27"/>
                      <a:pt x="0" y="13"/>
                      <a:pt x="2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2D52"/>
                  </a:gs>
                  <a:gs pos="50000">
                    <a:srgbClr val="0061B2"/>
                  </a:gs>
                  <a:gs pos="100000">
                    <a:srgbClr val="002D52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4" name="Freeform 70"/>
              <p:cNvSpPr>
                <a:spLocks/>
              </p:cNvSpPr>
              <p:nvPr/>
            </p:nvSpPr>
            <p:spPr bwMode="gray">
              <a:xfrm>
                <a:off x="3039" y="2231"/>
                <a:ext cx="61" cy="56"/>
              </a:xfrm>
              <a:custGeom>
                <a:avLst/>
                <a:gdLst>
                  <a:gd name="T0" fmla="*/ 6 w 47"/>
                  <a:gd name="T1" fmla="*/ 0 h 43"/>
                  <a:gd name="T2" fmla="*/ 39 w 47"/>
                  <a:gd name="T3" fmla="*/ 94 h 43"/>
                  <a:gd name="T4" fmla="*/ 134 w 47"/>
                  <a:gd name="T5" fmla="*/ 112 h 43"/>
                  <a:gd name="T6" fmla="*/ 38 w 47"/>
                  <a:gd name="T7" fmla="*/ 95 h 43"/>
                  <a:gd name="T8" fmla="*/ 6 w 47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43"/>
                  <a:gd name="T17" fmla="*/ 47 w 47"/>
                  <a:gd name="T18" fmla="*/ 43 h 4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43">
                    <a:moveTo>
                      <a:pt x="2" y="0"/>
                    </a:moveTo>
                    <a:cubicBezTo>
                      <a:pt x="1" y="12"/>
                      <a:pt x="5" y="24"/>
                      <a:pt x="14" y="32"/>
                    </a:cubicBezTo>
                    <a:cubicBezTo>
                      <a:pt x="23" y="39"/>
                      <a:pt x="35" y="42"/>
                      <a:pt x="47" y="39"/>
                    </a:cubicBezTo>
                    <a:cubicBezTo>
                      <a:pt x="35" y="43"/>
                      <a:pt x="22" y="41"/>
                      <a:pt x="13" y="33"/>
                    </a:cubicBezTo>
                    <a:cubicBezTo>
                      <a:pt x="4" y="25"/>
                      <a:pt x="0" y="12"/>
                      <a:pt x="2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2D52"/>
                  </a:gs>
                  <a:gs pos="50000">
                    <a:srgbClr val="0061B2"/>
                  </a:gs>
                  <a:gs pos="100000">
                    <a:srgbClr val="002D52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25" name="任意多边形 124"/>
          <p:cNvSpPr/>
          <p:nvPr/>
        </p:nvSpPr>
        <p:spPr>
          <a:xfrm flipH="1">
            <a:off x="4489860" y="2400185"/>
            <a:ext cx="3748828" cy="1510580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1534558 w 1534558"/>
              <a:gd name="connsiteY0" fmla="*/ 934786 h 934786"/>
              <a:gd name="connsiteX1" fmla="*/ 1322940 w 1534558"/>
              <a:gd name="connsiteY1" fmla="*/ 0 h 934786"/>
              <a:gd name="connsiteX2" fmla="*/ 0 w 1534558"/>
              <a:gd name="connsiteY2" fmla="*/ 3548 h 934786"/>
              <a:gd name="connsiteX0" fmla="*/ 1550250 w 1550250"/>
              <a:gd name="connsiteY0" fmla="*/ 934786 h 934786"/>
              <a:gd name="connsiteX1" fmla="*/ 1338632 w 1550250"/>
              <a:gd name="connsiteY1" fmla="*/ 0 h 934786"/>
              <a:gd name="connsiteX2" fmla="*/ 0 w 1550250"/>
              <a:gd name="connsiteY2" fmla="*/ 3548 h 934786"/>
              <a:gd name="connsiteX0" fmla="*/ 1536302 w 1536302"/>
              <a:gd name="connsiteY0" fmla="*/ 934786 h 934786"/>
              <a:gd name="connsiteX1" fmla="*/ 1324684 w 1536302"/>
              <a:gd name="connsiteY1" fmla="*/ 0 h 934786"/>
              <a:gd name="connsiteX2" fmla="*/ 0 w 1536302"/>
              <a:gd name="connsiteY2" fmla="*/ 3548 h 934786"/>
              <a:gd name="connsiteX0" fmla="*/ 1143871 w 1143871"/>
              <a:gd name="connsiteY0" fmla="*/ 934786 h 934786"/>
              <a:gd name="connsiteX1" fmla="*/ 932253 w 1143871"/>
              <a:gd name="connsiteY1" fmla="*/ 0 h 934786"/>
              <a:gd name="connsiteX2" fmla="*/ 0 w 1143871"/>
              <a:gd name="connsiteY2" fmla="*/ 22598 h 934786"/>
              <a:gd name="connsiteX0" fmla="*/ 1154477 w 1154477"/>
              <a:gd name="connsiteY0" fmla="*/ 934786 h 934786"/>
              <a:gd name="connsiteX1" fmla="*/ 942859 w 1154477"/>
              <a:gd name="connsiteY1" fmla="*/ 0 h 934786"/>
              <a:gd name="connsiteX2" fmla="*/ 0 w 1154477"/>
              <a:gd name="connsiteY2" fmla="*/ 22598 h 934786"/>
              <a:gd name="connsiteX0" fmla="*/ 1141547 w 1141547"/>
              <a:gd name="connsiteY0" fmla="*/ 934786 h 934786"/>
              <a:gd name="connsiteX1" fmla="*/ 929929 w 1141547"/>
              <a:gd name="connsiteY1" fmla="*/ 0 h 934786"/>
              <a:gd name="connsiteX2" fmla="*/ 0 w 1141547"/>
              <a:gd name="connsiteY2" fmla="*/ 10988 h 9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1547" h="934786">
                <a:moveTo>
                  <a:pt x="1141547" y="934786"/>
                </a:moveTo>
                <a:lnTo>
                  <a:pt x="929929" y="0"/>
                </a:lnTo>
                <a:lnTo>
                  <a:pt x="0" y="10988"/>
                </a:lnTo>
              </a:path>
            </a:pathLst>
          </a:custGeom>
          <a:ln w="12700">
            <a:solidFill>
              <a:srgbClr val="119707"/>
            </a:solidFill>
            <a:prstDash val="sysDot"/>
            <a:headEnd type="oval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6" name="任意多边形 125"/>
          <p:cNvSpPr/>
          <p:nvPr/>
        </p:nvSpPr>
        <p:spPr>
          <a:xfrm flipV="1">
            <a:off x="818026" y="3891045"/>
            <a:ext cx="3675966" cy="690007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808848 w 808848"/>
              <a:gd name="connsiteY0" fmla="*/ 934786 h 934786"/>
              <a:gd name="connsiteX1" fmla="*/ 597230 w 808848"/>
              <a:gd name="connsiteY1" fmla="*/ 0 h 934786"/>
              <a:gd name="connsiteX2" fmla="*/ 0 w 808848"/>
              <a:gd name="connsiteY2" fmla="*/ 3810 h 934786"/>
              <a:gd name="connsiteX0" fmla="*/ 1370356 w 1370356"/>
              <a:gd name="connsiteY0" fmla="*/ 957914 h 957914"/>
              <a:gd name="connsiteX1" fmla="*/ 1158738 w 1370356"/>
              <a:gd name="connsiteY1" fmla="*/ 23128 h 957914"/>
              <a:gd name="connsiteX2" fmla="*/ 0 w 1370356"/>
              <a:gd name="connsiteY2" fmla="*/ 44 h 957914"/>
              <a:gd name="connsiteX0" fmla="*/ 1190673 w 1190673"/>
              <a:gd name="connsiteY0" fmla="*/ 934786 h 934786"/>
              <a:gd name="connsiteX1" fmla="*/ 979055 w 1190673"/>
              <a:gd name="connsiteY1" fmla="*/ 0 h 934786"/>
              <a:gd name="connsiteX2" fmla="*/ 0 w 1190673"/>
              <a:gd name="connsiteY2" fmla="*/ 30704 h 934786"/>
              <a:gd name="connsiteX0" fmla="*/ 1195976 w 1195976"/>
              <a:gd name="connsiteY0" fmla="*/ 934786 h 934786"/>
              <a:gd name="connsiteX1" fmla="*/ 984358 w 1195976"/>
              <a:gd name="connsiteY1" fmla="*/ 0 h 934786"/>
              <a:gd name="connsiteX2" fmla="*/ 0 w 1195976"/>
              <a:gd name="connsiteY2" fmla="*/ 30704 h 934786"/>
              <a:gd name="connsiteX0" fmla="*/ 1195976 w 1195976"/>
              <a:gd name="connsiteY0" fmla="*/ 934786 h 934786"/>
              <a:gd name="connsiteX1" fmla="*/ 984358 w 1195976"/>
              <a:gd name="connsiteY1" fmla="*/ 0 h 934786"/>
              <a:gd name="connsiteX2" fmla="*/ 0 w 1195976"/>
              <a:gd name="connsiteY2" fmla="*/ 13286 h 934786"/>
              <a:gd name="connsiteX0" fmla="*/ 1199209 w 1199209"/>
              <a:gd name="connsiteY0" fmla="*/ 934786 h 934786"/>
              <a:gd name="connsiteX1" fmla="*/ 987591 w 1199209"/>
              <a:gd name="connsiteY1" fmla="*/ 0 h 934786"/>
              <a:gd name="connsiteX2" fmla="*/ 0 w 1199209"/>
              <a:gd name="connsiteY2" fmla="*/ 7480 h 9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9209" h="934786">
                <a:moveTo>
                  <a:pt x="1199209" y="934786"/>
                </a:moveTo>
                <a:lnTo>
                  <a:pt x="987591" y="0"/>
                </a:lnTo>
                <a:lnTo>
                  <a:pt x="0" y="7480"/>
                </a:lnTo>
              </a:path>
            </a:pathLst>
          </a:custGeom>
          <a:ln w="12700">
            <a:solidFill>
              <a:srgbClr val="BE1348"/>
            </a:solidFill>
            <a:prstDash val="sysDot"/>
            <a:headEnd type="oval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7" name="任意多边形 126"/>
          <p:cNvSpPr/>
          <p:nvPr/>
        </p:nvSpPr>
        <p:spPr>
          <a:xfrm flipH="1" flipV="1">
            <a:off x="4489860" y="3894306"/>
            <a:ext cx="3748825" cy="772710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661557 w 661557"/>
              <a:gd name="connsiteY0" fmla="*/ 950026 h 950026"/>
              <a:gd name="connsiteX1" fmla="*/ 449939 w 661557"/>
              <a:gd name="connsiteY1" fmla="*/ 15240 h 950026"/>
              <a:gd name="connsiteX2" fmla="*/ 0 w 661557"/>
              <a:gd name="connsiteY2" fmla="*/ 0 h 950026"/>
              <a:gd name="connsiteX0" fmla="*/ 661557 w 661557"/>
              <a:gd name="connsiteY0" fmla="*/ 958598 h 958598"/>
              <a:gd name="connsiteX1" fmla="*/ 448614 w 661557"/>
              <a:gd name="connsiteY1" fmla="*/ 0 h 958598"/>
              <a:gd name="connsiteX2" fmla="*/ 0 w 661557"/>
              <a:gd name="connsiteY2" fmla="*/ 8572 h 958598"/>
              <a:gd name="connsiteX0" fmla="*/ 661557 w 661557"/>
              <a:gd name="connsiteY0" fmla="*/ 950026 h 950026"/>
              <a:gd name="connsiteX1" fmla="*/ 448614 w 661557"/>
              <a:gd name="connsiteY1" fmla="*/ 5716 h 950026"/>
              <a:gd name="connsiteX2" fmla="*/ 0 w 661557"/>
              <a:gd name="connsiteY2" fmla="*/ 0 h 950026"/>
              <a:gd name="connsiteX0" fmla="*/ 2196344 w 2196344"/>
              <a:gd name="connsiteY0" fmla="*/ 1003816 h 1003816"/>
              <a:gd name="connsiteX1" fmla="*/ 1983401 w 2196344"/>
              <a:gd name="connsiteY1" fmla="*/ 59506 h 1003816"/>
              <a:gd name="connsiteX2" fmla="*/ 0 w 2196344"/>
              <a:gd name="connsiteY2" fmla="*/ 0 h 1003816"/>
              <a:gd name="connsiteX0" fmla="*/ 1501635 w 1501635"/>
              <a:gd name="connsiteY0" fmla="*/ 946666 h 946666"/>
              <a:gd name="connsiteX1" fmla="*/ 1288692 w 1501635"/>
              <a:gd name="connsiteY1" fmla="*/ 2356 h 946666"/>
              <a:gd name="connsiteX2" fmla="*/ 0 w 1501635"/>
              <a:gd name="connsiteY2" fmla="*/ 0 h 9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1635" h="946666">
                <a:moveTo>
                  <a:pt x="1501635" y="946666"/>
                </a:moveTo>
                <a:cubicBezTo>
                  <a:pt x="1431096" y="635071"/>
                  <a:pt x="1359231" y="313951"/>
                  <a:pt x="1288692" y="2356"/>
                </a:cubicBezTo>
                <a:lnTo>
                  <a:pt x="0" y="0"/>
                </a:lnTo>
              </a:path>
            </a:pathLst>
          </a:custGeom>
          <a:ln w="12700">
            <a:solidFill>
              <a:srgbClr val="005DDF"/>
            </a:solidFill>
            <a:prstDash val="sysDot"/>
            <a:headEnd type="oval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4" name="任意多边形 133"/>
          <p:cNvSpPr/>
          <p:nvPr/>
        </p:nvSpPr>
        <p:spPr>
          <a:xfrm>
            <a:off x="846241" y="2400184"/>
            <a:ext cx="3643620" cy="1502479"/>
          </a:xfrm>
          <a:custGeom>
            <a:avLst/>
            <a:gdLst>
              <a:gd name="connsiteX0" fmla="*/ 807522 w 807522"/>
              <a:gd name="connsiteY0" fmla="*/ 950026 h 950026"/>
              <a:gd name="connsiteX1" fmla="*/ 391886 w 807522"/>
              <a:gd name="connsiteY1" fmla="*/ 0 h 950026"/>
              <a:gd name="connsiteX2" fmla="*/ 0 w 807522"/>
              <a:gd name="connsiteY2" fmla="*/ 0 h 950026"/>
              <a:gd name="connsiteX0" fmla="*/ 807522 w 807522"/>
              <a:gd name="connsiteY0" fmla="*/ 950026 h 950026"/>
              <a:gd name="connsiteX1" fmla="*/ 595904 w 807522"/>
              <a:gd name="connsiteY1" fmla="*/ 15240 h 950026"/>
              <a:gd name="connsiteX2" fmla="*/ 0 w 807522"/>
              <a:gd name="connsiteY2" fmla="*/ 0 h 950026"/>
              <a:gd name="connsiteX0" fmla="*/ 808848 w 808848"/>
              <a:gd name="connsiteY0" fmla="*/ 934786 h 934786"/>
              <a:gd name="connsiteX1" fmla="*/ 597230 w 808848"/>
              <a:gd name="connsiteY1" fmla="*/ 0 h 934786"/>
              <a:gd name="connsiteX2" fmla="*/ 0 w 808848"/>
              <a:gd name="connsiteY2" fmla="*/ 3810 h 934786"/>
              <a:gd name="connsiteX0" fmla="*/ 1370356 w 1370356"/>
              <a:gd name="connsiteY0" fmla="*/ 957914 h 957914"/>
              <a:gd name="connsiteX1" fmla="*/ 1158738 w 1370356"/>
              <a:gd name="connsiteY1" fmla="*/ 23128 h 957914"/>
              <a:gd name="connsiteX2" fmla="*/ 0 w 1370356"/>
              <a:gd name="connsiteY2" fmla="*/ 44 h 957914"/>
              <a:gd name="connsiteX0" fmla="*/ 1190673 w 1190673"/>
              <a:gd name="connsiteY0" fmla="*/ 934786 h 934786"/>
              <a:gd name="connsiteX1" fmla="*/ 979055 w 1190673"/>
              <a:gd name="connsiteY1" fmla="*/ 0 h 934786"/>
              <a:gd name="connsiteX2" fmla="*/ 0 w 1190673"/>
              <a:gd name="connsiteY2" fmla="*/ 30704 h 934786"/>
              <a:gd name="connsiteX0" fmla="*/ 1195976 w 1195976"/>
              <a:gd name="connsiteY0" fmla="*/ 934786 h 934786"/>
              <a:gd name="connsiteX1" fmla="*/ 984358 w 1195976"/>
              <a:gd name="connsiteY1" fmla="*/ 0 h 934786"/>
              <a:gd name="connsiteX2" fmla="*/ 0 w 1195976"/>
              <a:gd name="connsiteY2" fmla="*/ 30704 h 934786"/>
              <a:gd name="connsiteX0" fmla="*/ 1195976 w 1195976"/>
              <a:gd name="connsiteY0" fmla="*/ 934786 h 934786"/>
              <a:gd name="connsiteX1" fmla="*/ 984358 w 1195976"/>
              <a:gd name="connsiteY1" fmla="*/ 0 h 934786"/>
              <a:gd name="connsiteX2" fmla="*/ 0 w 1195976"/>
              <a:gd name="connsiteY2" fmla="*/ 13286 h 934786"/>
              <a:gd name="connsiteX0" fmla="*/ 1199209 w 1199209"/>
              <a:gd name="connsiteY0" fmla="*/ 934786 h 934786"/>
              <a:gd name="connsiteX1" fmla="*/ 987591 w 1199209"/>
              <a:gd name="connsiteY1" fmla="*/ 0 h 934786"/>
              <a:gd name="connsiteX2" fmla="*/ 0 w 1199209"/>
              <a:gd name="connsiteY2" fmla="*/ 7480 h 9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9209" h="934786">
                <a:moveTo>
                  <a:pt x="1199209" y="934786"/>
                </a:moveTo>
                <a:lnTo>
                  <a:pt x="987591" y="0"/>
                </a:lnTo>
                <a:lnTo>
                  <a:pt x="0" y="7480"/>
                </a:lnTo>
              </a:path>
            </a:pathLst>
          </a:custGeom>
          <a:ln w="12700">
            <a:solidFill>
              <a:srgbClr val="C73E01"/>
            </a:solidFill>
            <a:prstDash val="sysDot"/>
            <a:headEnd type="oval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5" name="文本框 134"/>
          <p:cNvSpPr txBox="1"/>
          <p:nvPr/>
        </p:nvSpPr>
        <p:spPr>
          <a:xfrm>
            <a:off x="7368975" y="4205352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kern="0" dirty="0">
                <a:solidFill>
                  <a:srgbClr val="005DD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更新</a:t>
            </a:r>
          </a:p>
        </p:txBody>
      </p:sp>
      <p:sp>
        <p:nvSpPr>
          <p:cNvPr id="136" name="文本框 135"/>
          <p:cNvSpPr txBox="1"/>
          <p:nvPr/>
        </p:nvSpPr>
        <p:spPr>
          <a:xfrm>
            <a:off x="7368975" y="1939504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kern="0" dirty="0">
                <a:solidFill>
                  <a:srgbClr val="119707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便捷</a:t>
            </a:r>
          </a:p>
        </p:txBody>
      </p:sp>
      <p:sp>
        <p:nvSpPr>
          <p:cNvPr id="137" name="文本框 136"/>
          <p:cNvSpPr txBox="1"/>
          <p:nvPr/>
        </p:nvSpPr>
        <p:spPr>
          <a:xfrm>
            <a:off x="910078" y="4119463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kern="0" dirty="0">
                <a:solidFill>
                  <a:srgbClr val="BE1247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实用</a:t>
            </a:r>
          </a:p>
        </p:txBody>
      </p:sp>
      <p:pic>
        <p:nvPicPr>
          <p:cNvPr id="39" name="图片 38" descr="LOGO1">
            <a:extLst>
              <a:ext uri="{FF2B5EF4-FFF2-40B4-BE49-F238E27FC236}">
                <a16:creationId xmlns:a16="http://schemas.microsoft.com/office/drawing/2014/main" id="{7CEE8377-2BD2-41E8-B8C0-29D1280BE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6192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0" grpId="0"/>
      <p:bldP spid="61" grpId="0"/>
      <p:bldP spid="62" grpId="0"/>
      <p:bldP spid="63" grpId="0"/>
      <p:bldP spid="3" grpId="0"/>
      <p:bldP spid="125" grpId="0" animBg="1"/>
      <p:bldP spid="126" grpId="0" animBg="1"/>
      <p:bldP spid="127" grpId="0" animBg="1"/>
      <p:bldP spid="134" grpId="0" animBg="1"/>
      <p:bldP spid="135" grpId="0"/>
      <p:bldP spid="136" grpId="0"/>
      <p:bldP spid="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740352" y="267799"/>
            <a:ext cx="118974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dirty="0">
                <a:solidFill>
                  <a:prstClr val="white"/>
                </a:solidFill>
                <a:latin typeface="黑体" pitchFamily="2" charset="-122"/>
                <a:ea typeface="黑体" pitchFamily="2" charset="-122"/>
              </a:rPr>
              <a:t>流程图</a:t>
            </a:r>
          </a:p>
        </p:txBody>
      </p:sp>
      <p:pic>
        <p:nvPicPr>
          <p:cNvPr id="91" name="图片 90" descr="LOGO1">
            <a:extLst>
              <a:ext uri="{FF2B5EF4-FFF2-40B4-BE49-F238E27FC236}">
                <a16:creationId xmlns:a16="http://schemas.microsoft.com/office/drawing/2014/main" id="{C2A36BA4-1811-4B78-AB0D-AB8447953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0F704CD3-FF5D-4B6C-961A-E25C28B79275}"/>
              </a:ext>
            </a:extLst>
          </p:cNvPr>
          <p:cNvSpPr/>
          <p:nvPr/>
        </p:nvSpPr>
        <p:spPr>
          <a:xfrm>
            <a:off x="2348780" y="1628800"/>
            <a:ext cx="720080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开始</a:t>
            </a:r>
          </a:p>
        </p:txBody>
      </p:sp>
      <p:sp>
        <p:nvSpPr>
          <p:cNvPr id="5" name="箭头: 下 4">
            <a:extLst>
              <a:ext uri="{FF2B5EF4-FFF2-40B4-BE49-F238E27FC236}">
                <a16:creationId xmlns:a16="http://schemas.microsoft.com/office/drawing/2014/main" id="{1A4620B2-2BF6-489E-9B8A-F5DE0394E40F}"/>
              </a:ext>
            </a:extLst>
          </p:cNvPr>
          <p:cNvSpPr/>
          <p:nvPr/>
        </p:nvSpPr>
        <p:spPr>
          <a:xfrm rot="16200000">
            <a:off x="3347318" y="1592796"/>
            <a:ext cx="242316" cy="36004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BDD8797-9FED-42A4-BA80-B35227409F54}"/>
              </a:ext>
            </a:extLst>
          </p:cNvPr>
          <p:cNvSpPr/>
          <p:nvPr/>
        </p:nvSpPr>
        <p:spPr>
          <a:xfrm>
            <a:off x="3822274" y="1632283"/>
            <a:ext cx="1338390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启动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HCS-Studio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箭头: 下 7">
            <a:extLst>
              <a:ext uri="{FF2B5EF4-FFF2-40B4-BE49-F238E27FC236}">
                <a16:creationId xmlns:a16="http://schemas.microsoft.com/office/drawing/2014/main" id="{BD402C75-2A3E-451E-995D-E35E13CF4543}"/>
              </a:ext>
            </a:extLst>
          </p:cNvPr>
          <p:cNvSpPr/>
          <p:nvPr/>
        </p:nvSpPr>
        <p:spPr>
          <a:xfrm rot="16200000">
            <a:off x="5429901" y="1580779"/>
            <a:ext cx="242316" cy="36004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5F1871C-E14A-4BED-B783-C4B6ACE26086}"/>
              </a:ext>
            </a:extLst>
          </p:cNvPr>
          <p:cNvSpPr/>
          <p:nvPr/>
        </p:nvSpPr>
        <p:spPr>
          <a:xfrm>
            <a:off x="5897906" y="1633401"/>
            <a:ext cx="1122366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新建伺服连接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4829383-7C00-4DD1-933A-6C603C1BD88C}"/>
              </a:ext>
            </a:extLst>
          </p:cNvPr>
          <p:cNvSpPr/>
          <p:nvPr/>
        </p:nvSpPr>
        <p:spPr>
          <a:xfrm>
            <a:off x="351009" y="2024976"/>
            <a:ext cx="8531850" cy="1178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D0A0E3-D421-40FC-AE59-66526E1975B3}"/>
              </a:ext>
            </a:extLst>
          </p:cNvPr>
          <p:cNvSpPr/>
          <p:nvPr/>
        </p:nvSpPr>
        <p:spPr>
          <a:xfrm>
            <a:off x="401600" y="2193243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通信设置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9CD662D-04B4-4239-8E2B-1301F78B180C}"/>
              </a:ext>
            </a:extLst>
          </p:cNvPr>
          <p:cNvSpPr/>
          <p:nvPr/>
        </p:nvSpPr>
        <p:spPr>
          <a:xfrm>
            <a:off x="395536" y="2824155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连接设定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9121254-139B-4DCE-8E10-CB036BC81773}"/>
              </a:ext>
            </a:extLst>
          </p:cNvPr>
          <p:cNvSpPr/>
          <p:nvPr/>
        </p:nvSpPr>
        <p:spPr>
          <a:xfrm>
            <a:off x="1403648" y="2196318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参数设置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759F139-B9D6-42AB-BE4D-3B0252BFC0E6}"/>
              </a:ext>
            </a:extLst>
          </p:cNvPr>
          <p:cNvSpPr/>
          <p:nvPr/>
        </p:nvSpPr>
        <p:spPr>
          <a:xfrm>
            <a:off x="2424246" y="2195643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状态监视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CA46A1A-54B2-4642-8394-60CE6F90BFB8}"/>
              </a:ext>
            </a:extLst>
          </p:cNvPr>
          <p:cNvSpPr/>
          <p:nvPr/>
        </p:nvSpPr>
        <p:spPr>
          <a:xfrm>
            <a:off x="3563653" y="2185489"/>
            <a:ext cx="693694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示波器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FA12595-2A63-422A-9401-8127B0D81B59}"/>
              </a:ext>
            </a:extLst>
          </p:cNvPr>
          <p:cNvSpPr/>
          <p:nvPr/>
        </p:nvSpPr>
        <p:spPr>
          <a:xfrm flipH="1">
            <a:off x="4654169" y="2185489"/>
            <a:ext cx="693694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试运转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2E64FF1-2BFE-484E-9CE6-763E747CF780}"/>
              </a:ext>
            </a:extLst>
          </p:cNvPr>
          <p:cNvSpPr/>
          <p:nvPr/>
        </p:nvSpPr>
        <p:spPr>
          <a:xfrm>
            <a:off x="5757968" y="2189568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伺服诊所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F645437A-434D-4B6A-8936-26FD01DF45A2}"/>
              </a:ext>
            </a:extLst>
          </p:cNvPr>
          <p:cNvSpPr/>
          <p:nvPr/>
        </p:nvSpPr>
        <p:spPr>
          <a:xfrm>
            <a:off x="6898058" y="2191564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增益调整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232274EB-91D1-4FCD-BB8B-27538E0A285E}"/>
              </a:ext>
            </a:extLst>
          </p:cNvPr>
          <p:cNvSpPr/>
          <p:nvPr/>
        </p:nvSpPr>
        <p:spPr>
          <a:xfrm>
            <a:off x="1403648" y="2829857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读取参数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E3031721-D2A3-4B24-B0AF-BB2A75670EB8}"/>
              </a:ext>
            </a:extLst>
          </p:cNvPr>
          <p:cNvSpPr/>
          <p:nvPr/>
        </p:nvSpPr>
        <p:spPr>
          <a:xfrm>
            <a:off x="2411760" y="2824155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查看状态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9A0C379D-6C06-4FBF-AA13-FEAFBCB00DBB}"/>
              </a:ext>
            </a:extLst>
          </p:cNvPr>
          <p:cNvSpPr/>
          <p:nvPr/>
        </p:nvSpPr>
        <p:spPr>
          <a:xfrm>
            <a:off x="3347864" y="2829857"/>
            <a:ext cx="1140011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设定触发条件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8565880B-818E-451E-A8A3-DA02CF24F469}"/>
              </a:ext>
            </a:extLst>
          </p:cNvPr>
          <p:cNvSpPr/>
          <p:nvPr/>
        </p:nvSpPr>
        <p:spPr>
          <a:xfrm>
            <a:off x="4572000" y="2831559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伺服开启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28EB9A5-0E48-4252-B561-DA45B84F5426}"/>
              </a:ext>
            </a:extLst>
          </p:cNvPr>
          <p:cNvSpPr/>
          <p:nvPr/>
        </p:nvSpPr>
        <p:spPr>
          <a:xfrm>
            <a:off x="5655164" y="2824155"/>
            <a:ext cx="1098554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读取当前错误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ACC8421-22DC-4FBD-AB6B-A1264FA0C964}"/>
              </a:ext>
            </a:extLst>
          </p:cNvPr>
          <p:cNvSpPr/>
          <p:nvPr/>
        </p:nvSpPr>
        <p:spPr>
          <a:xfrm>
            <a:off x="6900754" y="2824155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模式选择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BBFD54A2-B0D7-4DB3-9B4E-489BDABEEF4E}"/>
              </a:ext>
            </a:extLst>
          </p:cNvPr>
          <p:cNvSpPr/>
          <p:nvPr/>
        </p:nvSpPr>
        <p:spPr>
          <a:xfrm>
            <a:off x="1403648" y="3467585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修改参数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E7AE5475-E466-4491-8B48-5FB095E6FD3C}"/>
              </a:ext>
            </a:extLst>
          </p:cNvPr>
          <p:cNvSpPr/>
          <p:nvPr/>
        </p:nvSpPr>
        <p:spPr>
          <a:xfrm>
            <a:off x="3483622" y="3467585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读取波形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89D51037-644B-4340-BCCD-A3168C4EE9C2}"/>
              </a:ext>
            </a:extLst>
          </p:cNvPr>
          <p:cNvSpPr/>
          <p:nvPr/>
        </p:nvSpPr>
        <p:spPr>
          <a:xfrm>
            <a:off x="4427984" y="3461883"/>
            <a:ext cx="1150284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干涉检查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JOG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37A91DEC-54E1-4ACC-9109-FD78999AB18F}"/>
              </a:ext>
            </a:extLst>
          </p:cNvPr>
          <p:cNvSpPr/>
          <p:nvPr/>
        </p:nvSpPr>
        <p:spPr>
          <a:xfrm>
            <a:off x="5743762" y="3461883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读取警告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F6D8E6AD-4502-4CD5-BB3D-2EFFEBD87C26}"/>
              </a:ext>
            </a:extLst>
          </p:cNvPr>
          <p:cNvSpPr/>
          <p:nvPr/>
        </p:nvSpPr>
        <p:spPr>
          <a:xfrm>
            <a:off x="6895443" y="3468071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刚性设定</a:t>
            </a: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2DC0ACA3-F4EE-4848-86C4-6D45D2CFBBD5}"/>
              </a:ext>
            </a:extLst>
          </p:cNvPr>
          <p:cNvSpPr/>
          <p:nvPr/>
        </p:nvSpPr>
        <p:spPr>
          <a:xfrm>
            <a:off x="1403648" y="4090463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参数设定</a:t>
            </a: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ABB78138-E845-499B-9D63-D401527822C8}"/>
              </a:ext>
            </a:extLst>
          </p:cNvPr>
          <p:cNvSpPr/>
          <p:nvPr/>
        </p:nvSpPr>
        <p:spPr>
          <a:xfrm>
            <a:off x="3483622" y="4090463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显示波形</a:t>
            </a: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22942CE4-CE6A-4907-999D-6B01B41C61AB}"/>
              </a:ext>
            </a:extLst>
          </p:cNvPr>
          <p:cNvSpPr/>
          <p:nvPr/>
        </p:nvSpPr>
        <p:spPr>
          <a:xfrm>
            <a:off x="4499992" y="4080635"/>
            <a:ext cx="1006268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试运转操作</a:t>
            </a: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8E2013B8-B0C3-4FDC-B811-6500637DBF96}"/>
              </a:ext>
            </a:extLst>
          </p:cNvPr>
          <p:cNvSpPr/>
          <p:nvPr/>
        </p:nvSpPr>
        <p:spPr>
          <a:xfrm>
            <a:off x="5655164" y="4080635"/>
            <a:ext cx="1098554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读取错误历史</a:t>
            </a: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ED90F3B7-8EA7-47B8-8E16-114036F7B57C}"/>
              </a:ext>
            </a:extLst>
          </p:cNvPr>
          <p:cNvSpPr/>
          <p:nvPr/>
        </p:nvSpPr>
        <p:spPr>
          <a:xfrm>
            <a:off x="6895443" y="4088822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开始测定</a:t>
            </a: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05B6B7CC-127C-494B-BA83-35DD73467A18}"/>
              </a:ext>
            </a:extLst>
          </p:cNvPr>
          <p:cNvSpPr/>
          <p:nvPr/>
        </p:nvSpPr>
        <p:spPr>
          <a:xfrm>
            <a:off x="1403648" y="4720787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EEP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写入</a:t>
            </a: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AFA1E762-702A-4E19-AE0E-A0D0422A3979}"/>
              </a:ext>
            </a:extLst>
          </p:cNvPr>
          <p:cNvSpPr/>
          <p:nvPr/>
        </p:nvSpPr>
        <p:spPr>
          <a:xfrm>
            <a:off x="3483622" y="4720787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保存波形</a:t>
            </a: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8AF1D3D1-73AC-469F-8F14-30055B2AF5F9}"/>
              </a:ext>
            </a:extLst>
          </p:cNvPr>
          <p:cNvSpPr/>
          <p:nvPr/>
        </p:nvSpPr>
        <p:spPr>
          <a:xfrm>
            <a:off x="4578064" y="4715761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伺服关闭</a:t>
            </a: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B362222C-995D-4F08-B0DA-6E0F2BC7084E}"/>
              </a:ext>
            </a:extLst>
          </p:cNvPr>
          <p:cNvSpPr/>
          <p:nvPr/>
        </p:nvSpPr>
        <p:spPr>
          <a:xfrm>
            <a:off x="5529582" y="4715761"/>
            <a:ext cx="1258115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读取不运转原因</a:t>
            </a: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E8BF4179-E8EE-4119-9921-027523C9A488}"/>
              </a:ext>
            </a:extLst>
          </p:cNvPr>
          <p:cNvSpPr/>
          <p:nvPr/>
        </p:nvSpPr>
        <p:spPr>
          <a:xfrm>
            <a:off x="6876256" y="4720552"/>
            <a:ext cx="1098554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显示测定数据</a:t>
            </a:r>
          </a:p>
        </p:txBody>
      </p:sp>
      <p:sp>
        <p:nvSpPr>
          <p:cNvPr id="75" name="箭头: 下 74">
            <a:extLst>
              <a:ext uri="{FF2B5EF4-FFF2-40B4-BE49-F238E27FC236}">
                <a16:creationId xmlns:a16="http://schemas.microsoft.com/office/drawing/2014/main" id="{172FFB54-8A4D-4CA5-86BA-ADE693895C83}"/>
              </a:ext>
            </a:extLst>
          </p:cNvPr>
          <p:cNvSpPr/>
          <p:nvPr/>
        </p:nvSpPr>
        <p:spPr>
          <a:xfrm>
            <a:off x="6080334" y="3146348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箭头: 下 75">
            <a:extLst>
              <a:ext uri="{FF2B5EF4-FFF2-40B4-BE49-F238E27FC236}">
                <a16:creationId xmlns:a16="http://schemas.microsoft.com/office/drawing/2014/main" id="{9DE3DE2B-8DB4-4FE9-B306-CFB6BD27E1D9}"/>
              </a:ext>
            </a:extLst>
          </p:cNvPr>
          <p:cNvSpPr/>
          <p:nvPr/>
        </p:nvSpPr>
        <p:spPr>
          <a:xfrm>
            <a:off x="6095066" y="3769665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箭头: 下 76">
            <a:extLst>
              <a:ext uri="{FF2B5EF4-FFF2-40B4-BE49-F238E27FC236}">
                <a16:creationId xmlns:a16="http://schemas.microsoft.com/office/drawing/2014/main" id="{57CFA6E7-DA4B-4C37-B91E-D5D02DF86104}"/>
              </a:ext>
            </a:extLst>
          </p:cNvPr>
          <p:cNvSpPr/>
          <p:nvPr/>
        </p:nvSpPr>
        <p:spPr>
          <a:xfrm>
            <a:off x="6087823" y="4396068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箭头: 下 77">
            <a:extLst>
              <a:ext uri="{FF2B5EF4-FFF2-40B4-BE49-F238E27FC236}">
                <a16:creationId xmlns:a16="http://schemas.microsoft.com/office/drawing/2014/main" id="{33EDE264-B6E4-4274-909B-5D918E9449F9}"/>
              </a:ext>
            </a:extLst>
          </p:cNvPr>
          <p:cNvSpPr/>
          <p:nvPr/>
        </p:nvSpPr>
        <p:spPr>
          <a:xfrm>
            <a:off x="6087823" y="5023543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E1157B4C-6C63-45DB-A66F-24098966791F}"/>
              </a:ext>
            </a:extLst>
          </p:cNvPr>
          <p:cNvSpPr/>
          <p:nvPr/>
        </p:nvSpPr>
        <p:spPr>
          <a:xfrm>
            <a:off x="5580112" y="5350348"/>
            <a:ext cx="1149084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读取伺服寿命</a:t>
            </a:r>
          </a:p>
        </p:txBody>
      </p:sp>
      <p:sp>
        <p:nvSpPr>
          <p:cNvPr id="83" name="箭头: 下 82">
            <a:extLst>
              <a:ext uri="{FF2B5EF4-FFF2-40B4-BE49-F238E27FC236}">
                <a16:creationId xmlns:a16="http://schemas.microsoft.com/office/drawing/2014/main" id="{6671B052-04C2-4ABA-911C-11C41912E9F4}"/>
              </a:ext>
            </a:extLst>
          </p:cNvPr>
          <p:cNvSpPr/>
          <p:nvPr/>
        </p:nvSpPr>
        <p:spPr>
          <a:xfrm>
            <a:off x="6081979" y="2508699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箭头: 下 84">
            <a:extLst>
              <a:ext uri="{FF2B5EF4-FFF2-40B4-BE49-F238E27FC236}">
                <a16:creationId xmlns:a16="http://schemas.microsoft.com/office/drawing/2014/main" id="{D5A5E1FD-C7CE-4E33-B778-85F38B200AAC}"/>
              </a:ext>
            </a:extLst>
          </p:cNvPr>
          <p:cNvSpPr/>
          <p:nvPr/>
        </p:nvSpPr>
        <p:spPr>
          <a:xfrm>
            <a:off x="7248881" y="2508699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箭头: 下 85">
            <a:extLst>
              <a:ext uri="{FF2B5EF4-FFF2-40B4-BE49-F238E27FC236}">
                <a16:creationId xmlns:a16="http://schemas.microsoft.com/office/drawing/2014/main" id="{F16C8CE4-6F0D-41EC-B665-F8CB5B21E306}"/>
              </a:ext>
            </a:extLst>
          </p:cNvPr>
          <p:cNvSpPr/>
          <p:nvPr/>
        </p:nvSpPr>
        <p:spPr>
          <a:xfrm>
            <a:off x="4911335" y="2508699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箭头: 下 86">
            <a:extLst>
              <a:ext uri="{FF2B5EF4-FFF2-40B4-BE49-F238E27FC236}">
                <a16:creationId xmlns:a16="http://schemas.microsoft.com/office/drawing/2014/main" id="{A3171EEA-8E63-4D42-9D11-47ED13CFEC09}"/>
              </a:ext>
            </a:extLst>
          </p:cNvPr>
          <p:cNvSpPr/>
          <p:nvPr/>
        </p:nvSpPr>
        <p:spPr>
          <a:xfrm>
            <a:off x="3814858" y="2510095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箭头: 下 87">
            <a:extLst>
              <a:ext uri="{FF2B5EF4-FFF2-40B4-BE49-F238E27FC236}">
                <a16:creationId xmlns:a16="http://schemas.microsoft.com/office/drawing/2014/main" id="{B69A37CB-BF98-497A-8BF7-7A68B34E50FE}"/>
              </a:ext>
            </a:extLst>
          </p:cNvPr>
          <p:cNvSpPr/>
          <p:nvPr/>
        </p:nvSpPr>
        <p:spPr>
          <a:xfrm>
            <a:off x="2761344" y="2509977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箭头: 下 88">
            <a:extLst>
              <a:ext uri="{FF2B5EF4-FFF2-40B4-BE49-F238E27FC236}">
                <a16:creationId xmlns:a16="http://schemas.microsoft.com/office/drawing/2014/main" id="{9F648B62-95CE-46A0-B780-9BF12EFC8E7B}"/>
              </a:ext>
            </a:extLst>
          </p:cNvPr>
          <p:cNvSpPr/>
          <p:nvPr/>
        </p:nvSpPr>
        <p:spPr>
          <a:xfrm>
            <a:off x="1725186" y="2513726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箭头: 下 89">
            <a:extLst>
              <a:ext uri="{FF2B5EF4-FFF2-40B4-BE49-F238E27FC236}">
                <a16:creationId xmlns:a16="http://schemas.microsoft.com/office/drawing/2014/main" id="{C9D2AC6B-648C-49C9-8D72-E28AADA16F5D}"/>
              </a:ext>
            </a:extLst>
          </p:cNvPr>
          <p:cNvSpPr/>
          <p:nvPr/>
        </p:nvSpPr>
        <p:spPr>
          <a:xfrm>
            <a:off x="725553" y="2508699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箭头: 下 91">
            <a:extLst>
              <a:ext uri="{FF2B5EF4-FFF2-40B4-BE49-F238E27FC236}">
                <a16:creationId xmlns:a16="http://schemas.microsoft.com/office/drawing/2014/main" id="{B6AB638B-D155-4813-9AD9-81409D4F7749}"/>
              </a:ext>
            </a:extLst>
          </p:cNvPr>
          <p:cNvSpPr/>
          <p:nvPr/>
        </p:nvSpPr>
        <p:spPr>
          <a:xfrm>
            <a:off x="7258453" y="3149326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箭头: 下 92">
            <a:extLst>
              <a:ext uri="{FF2B5EF4-FFF2-40B4-BE49-F238E27FC236}">
                <a16:creationId xmlns:a16="http://schemas.microsoft.com/office/drawing/2014/main" id="{40BF9168-FB8F-4C08-8F26-E0293DC0E392}"/>
              </a:ext>
            </a:extLst>
          </p:cNvPr>
          <p:cNvSpPr/>
          <p:nvPr/>
        </p:nvSpPr>
        <p:spPr>
          <a:xfrm>
            <a:off x="4911335" y="3147502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箭头: 下 93">
            <a:extLst>
              <a:ext uri="{FF2B5EF4-FFF2-40B4-BE49-F238E27FC236}">
                <a16:creationId xmlns:a16="http://schemas.microsoft.com/office/drawing/2014/main" id="{C1E2AA7F-BE73-4E87-BDF5-E1507E886672}"/>
              </a:ext>
            </a:extLst>
          </p:cNvPr>
          <p:cNvSpPr/>
          <p:nvPr/>
        </p:nvSpPr>
        <p:spPr>
          <a:xfrm>
            <a:off x="3814858" y="3149326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箭头: 下 95">
            <a:extLst>
              <a:ext uri="{FF2B5EF4-FFF2-40B4-BE49-F238E27FC236}">
                <a16:creationId xmlns:a16="http://schemas.microsoft.com/office/drawing/2014/main" id="{72CBA86E-6CBC-437D-B5A1-F2067D5EA9CE}"/>
              </a:ext>
            </a:extLst>
          </p:cNvPr>
          <p:cNvSpPr/>
          <p:nvPr/>
        </p:nvSpPr>
        <p:spPr>
          <a:xfrm>
            <a:off x="1719358" y="3151454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箭头: 下 97">
            <a:extLst>
              <a:ext uri="{FF2B5EF4-FFF2-40B4-BE49-F238E27FC236}">
                <a16:creationId xmlns:a16="http://schemas.microsoft.com/office/drawing/2014/main" id="{29D2FF1C-E57A-4B49-B3F5-F8A34396A47E}"/>
              </a:ext>
            </a:extLst>
          </p:cNvPr>
          <p:cNvSpPr/>
          <p:nvPr/>
        </p:nvSpPr>
        <p:spPr>
          <a:xfrm>
            <a:off x="4911335" y="3769665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9" name="箭头: 下 98">
            <a:extLst>
              <a:ext uri="{FF2B5EF4-FFF2-40B4-BE49-F238E27FC236}">
                <a16:creationId xmlns:a16="http://schemas.microsoft.com/office/drawing/2014/main" id="{8F2E36E9-D13E-4060-ABB6-BD1B386B87B1}"/>
              </a:ext>
            </a:extLst>
          </p:cNvPr>
          <p:cNvSpPr/>
          <p:nvPr/>
        </p:nvSpPr>
        <p:spPr>
          <a:xfrm>
            <a:off x="3814858" y="3775301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箭头: 下 100">
            <a:extLst>
              <a:ext uri="{FF2B5EF4-FFF2-40B4-BE49-F238E27FC236}">
                <a16:creationId xmlns:a16="http://schemas.microsoft.com/office/drawing/2014/main" id="{4CFA475F-E03A-4DE7-A666-DDC085CD163D}"/>
              </a:ext>
            </a:extLst>
          </p:cNvPr>
          <p:cNvSpPr/>
          <p:nvPr/>
        </p:nvSpPr>
        <p:spPr>
          <a:xfrm>
            <a:off x="1719358" y="3767461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箭头: 下 102">
            <a:extLst>
              <a:ext uri="{FF2B5EF4-FFF2-40B4-BE49-F238E27FC236}">
                <a16:creationId xmlns:a16="http://schemas.microsoft.com/office/drawing/2014/main" id="{34B2E74B-213E-4E51-847E-9B4C13C5BD07}"/>
              </a:ext>
            </a:extLst>
          </p:cNvPr>
          <p:cNvSpPr/>
          <p:nvPr/>
        </p:nvSpPr>
        <p:spPr>
          <a:xfrm>
            <a:off x="7254987" y="3777947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箭头: 下 103">
            <a:extLst>
              <a:ext uri="{FF2B5EF4-FFF2-40B4-BE49-F238E27FC236}">
                <a16:creationId xmlns:a16="http://schemas.microsoft.com/office/drawing/2014/main" id="{8AE6F057-7C0A-4602-8048-D5AD6593FA46}"/>
              </a:ext>
            </a:extLst>
          </p:cNvPr>
          <p:cNvSpPr/>
          <p:nvPr/>
        </p:nvSpPr>
        <p:spPr>
          <a:xfrm>
            <a:off x="7248881" y="4397639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箭头: 下 104">
            <a:extLst>
              <a:ext uri="{FF2B5EF4-FFF2-40B4-BE49-F238E27FC236}">
                <a16:creationId xmlns:a16="http://schemas.microsoft.com/office/drawing/2014/main" id="{CA5E1B73-CE74-453A-BFF1-178022E7C12E}"/>
              </a:ext>
            </a:extLst>
          </p:cNvPr>
          <p:cNvSpPr/>
          <p:nvPr/>
        </p:nvSpPr>
        <p:spPr>
          <a:xfrm>
            <a:off x="4908103" y="4411355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箭头: 下 105">
            <a:extLst>
              <a:ext uri="{FF2B5EF4-FFF2-40B4-BE49-F238E27FC236}">
                <a16:creationId xmlns:a16="http://schemas.microsoft.com/office/drawing/2014/main" id="{EEC92DA1-43F7-46F4-9867-BBDB4A8507DD}"/>
              </a:ext>
            </a:extLst>
          </p:cNvPr>
          <p:cNvSpPr/>
          <p:nvPr/>
        </p:nvSpPr>
        <p:spPr>
          <a:xfrm>
            <a:off x="3814858" y="4404229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8" name="箭头: 下 107">
            <a:extLst>
              <a:ext uri="{FF2B5EF4-FFF2-40B4-BE49-F238E27FC236}">
                <a16:creationId xmlns:a16="http://schemas.microsoft.com/office/drawing/2014/main" id="{0A9B3D32-E5EC-4931-8909-7B67D7F0C8A4}"/>
              </a:ext>
            </a:extLst>
          </p:cNvPr>
          <p:cNvSpPr/>
          <p:nvPr/>
        </p:nvSpPr>
        <p:spPr>
          <a:xfrm>
            <a:off x="1720682" y="4412019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9" name="箭头: 下 108">
            <a:extLst>
              <a:ext uri="{FF2B5EF4-FFF2-40B4-BE49-F238E27FC236}">
                <a16:creationId xmlns:a16="http://schemas.microsoft.com/office/drawing/2014/main" id="{8007B038-66C8-446C-A692-3ECCCB68F607}"/>
              </a:ext>
            </a:extLst>
          </p:cNvPr>
          <p:cNvSpPr/>
          <p:nvPr/>
        </p:nvSpPr>
        <p:spPr>
          <a:xfrm>
            <a:off x="1719358" y="5027033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EB9C71E3-3F9A-4405-B3E0-6CA6855E5DA6}"/>
              </a:ext>
            </a:extLst>
          </p:cNvPr>
          <p:cNvSpPr/>
          <p:nvPr/>
        </p:nvSpPr>
        <p:spPr>
          <a:xfrm>
            <a:off x="1403648" y="5350348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引脚设定</a:t>
            </a: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8C479E59-B6F1-4692-B5C1-B8D801C9BDD5}"/>
              </a:ext>
            </a:extLst>
          </p:cNvPr>
          <p:cNvSpPr/>
          <p:nvPr/>
        </p:nvSpPr>
        <p:spPr>
          <a:xfrm>
            <a:off x="7958991" y="2193243"/>
            <a:ext cx="858032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内核管理</a:t>
            </a: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CB9456E7-F200-4B8B-B154-EC9A84B6EEEA}"/>
              </a:ext>
            </a:extLst>
          </p:cNvPr>
          <p:cNvSpPr/>
          <p:nvPr/>
        </p:nvSpPr>
        <p:spPr>
          <a:xfrm>
            <a:off x="7884368" y="2825834"/>
            <a:ext cx="1098553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显示内核数据</a:t>
            </a:r>
          </a:p>
        </p:txBody>
      </p:sp>
      <p:sp>
        <p:nvSpPr>
          <p:cNvPr id="80" name="箭头: 下 79">
            <a:extLst>
              <a:ext uri="{FF2B5EF4-FFF2-40B4-BE49-F238E27FC236}">
                <a16:creationId xmlns:a16="http://schemas.microsoft.com/office/drawing/2014/main" id="{6E16103B-70F2-4C50-BB31-ADD0B3125154}"/>
              </a:ext>
            </a:extLst>
          </p:cNvPr>
          <p:cNvSpPr/>
          <p:nvPr/>
        </p:nvSpPr>
        <p:spPr>
          <a:xfrm>
            <a:off x="8309814" y="2510378"/>
            <a:ext cx="183836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9006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5" grpId="0" animBg="1"/>
      <p:bldP spid="7" grpId="0" animBg="1"/>
      <p:bldP spid="8" grpId="0" animBg="1"/>
      <p:bldP spid="9" grpId="0" animBg="1"/>
      <p:bldP spid="6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62" grpId="0" animBg="1"/>
      <p:bldP spid="64" grpId="0" animBg="1"/>
      <p:bldP spid="65" grpId="0" animBg="1"/>
      <p:bldP spid="66" grpId="0" animBg="1"/>
      <p:bldP spid="67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2" grpId="0" animBg="1"/>
      <p:bldP spid="93" grpId="0" animBg="1"/>
      <p:bldP spid="94" grpId="0" animBg="1"/>
      <p:bldP spid="96" grpId="0" animBg="1"/>
      <p:bldP spid="98" grpId="0" animBg="1"/>
      <p:bldP spid="99" grpId="0" animBg="1"/>
      <p:bldP spid="101" grpId="0" animBg="1"/>
      <p:bldP spid="103" grpId="0" animBg="1"/>
      <p:bldP spid="104" grpId="0" animBg="1"/>
      <p:bldP spid="105" grpId="0" animBg="1"/>
      <p:bldP spid="106" grpId="0" animBg="1"/>
      <p:bldP spid="108" grpId="0" animBg="1"/>
      <p:bldP spid="109" grpId="0" animBg="1"/>
      <p:bldP spid="110" grpId="0" animBg="1"/>
      <p:bldP spid="68" grpId="0" animBg="1"/>
      <p:bldP spid="70" grpId="0" animBg="1"/>
      <p:bldP spid="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437278" y="267799"/>
            <a:ext cx="1524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dirty="0">
                <a:solidFill>
                  <a:prstClr val="white"/>
                </a:solidFill>
                <a:latin typeface="黑体" pitchFamily="2" charset="-122"/>
                <a:ea typeface="黑体" pitchFamily="2" charset="-122"/>
              </a:rPr>
              <a:t>软件界面</a:t>
            </a:r>
          </a:p>
        </p:txBody>
      </p:sp>
      <p:pic>
        <p:nvPicPr>
          <p:cNvPr id="5" name="图片 4" descr="LOGO1">
            <a:extLst>
              <a:ext uri="{FF2B5EF4-FFF2-40B4-BE49-F238E27FC236}">
                <a16:creationId xmlns:a16="http://schemas.microsoft.com/office/drawing/2014/main" id="{EC6832FB-2C60-4281-953E-B3CB4D985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  <p:pic>
        <p:nvPicPr>
          <p:cNvPr id="6" name="图片 23">
            <a:extLst>
              <a:ext uri="{FF2B5EF4-FFF2-40B4-BE49-F238E27FC236}">
                <a16:creationId xmlns:a16="http://schemas.microsoft.com/office/drawing/2014/main" id="{35EECC69-A390-428B-BCBC-6CD118E64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"/>
          <a:stretch>
            <a:fillRect/>
          </a:stretch>
        </p:blipFill>
        <p:spPr bwMode="auto">
          <a:xfrm>
            <a:off x="647564" y="1844824"/>
            <a:ext cx="784887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65530B8B-E4CF-4E06-AA30-D8D7B7FDEED5}"/>
              </a:ext>
            </a:extLst>
          </p:cNvPr>
          <p:cNvSpPr/>
          <p:nvPr/>
        </p:nvSpPr>
        <p:spPr>
          <a:xfrm>
            <a:off x="2286000" y="134076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916305" algn="l"/>
              </a:tabLst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HeCun HeiTi"/>
              </a:rPr>
              <a:t>读取伺服驱动器中的参数，设定参数到伺服驱动器中 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705071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437278" y="267799"/>
            <a:ext cx="1524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软件界面</a:t>
            </a:r>
          </a:p>
        </p:txBody>
      </p:sp>
      <p:pic>
        <p:nvPicPr>
          <p:cNvPr id="6" name="图片 5" descr="LOGO1">
            <a:extLst>
              <a:ext uri="{FF2B5EF4-FFF2-40B4-BE49-F238E27FC236}">
                <a16:creationId xmlns:a16="http://schemas.microsoft.com/office/drawing/2014/main" id="{8E47B912-0E5D-4578-99B6-71265CC562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  <p:pic>
        <p:nvPicPr>
          <p:cNvPr id="7" name="图片 24">
            <a:extLst>
              <a:ext uri="{FF2B5EF4-FFF2-40B4-BE49-F238E27FC236}">
                <a16:creationId xmlns:a16="http://schemas.microsoft.com/office/drawing/2014/main" id="{EB6578C1-EE92-406D-999D-394B82853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848873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74D733CB-F473-498F-9881-FDEA5A4CD6E1}"/>
              </a:ext>
            </a:extLst>
          </p:cNvPr>
          <p:cNvSpPr/>
          <p:nvPr/>
        </p:nvSpPr>
        <p:spPr>
          <a:xfrm>
            <a:off x="2286000" y="134076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916305" algn="l"/>
              </a:tabLst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HeCun HeiTi"/>
              </a:rPr>
              <a:t>查看伺服驱动器的运行，输入输出状态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HeCun HeiTi"/>
              </a:rPr>
              <a:t>。</a:t>
            </a:r>
            <a:r>
              <a:rPr lang="zh-CN" altLang="zh-CN" sz="1400" dirty="0">
                <a:solidFill>
                  <a:schemeClr val="bg1"/>
                </a:solidFill>
                <a:latin typeface="Times New Roman" panose="02020603050405020304" pitchFamily="18" charset="0"/>
                <a:ea typeface="HeCun HeiTi"/>
                <a:cs typeface="HeCun HeiTi"/>
              </a:rPr>
              <a:t>。</a:t>
            </a:r>
            <a:endParaRPr lang="zh-CN" altLang="zh-CN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9905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437278" y="267799"/>
            <a:ext cx="1524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软件界面</a:t>
            </a:r>
          </a:p>
        </p:txBody>
      </p:sp>
      <p:pic>
        <p:nvPicPr>
          <p:cNvPr id="6" name="图片 5" descr="LOGO1">
            <a:extLst>
              <a:ext uri="{FF2B5EF4-FFF2-40B4-BE49-F238E27FC236}">
                <a16:creationId xmlns:a16="http://schemas.microsoft.com/office/drawing/2014/main" id="{8E47B912-0E5D-4578-99B6-71265CC562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  <p:pic>
        <p:nvPicPr>
          <p:cNvPr id="5" name="图片 25" descr="SX`Q~602Z7)FE~7L0%U8B%L">
            <a:extLst>
              <a:ext uri="{FF2B5EF4-FFF2-40B4-BE49-F238E27FC236}">
                <a16:creationId xmlns:a16="http://schemas.microsoft.com/office/drawing/2014/main" id="{8A85FE6B-DD1E-4BFE-8A5F-58B5C74FC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4"/>
          <a:stretch>
            <a:fillRect/>
          </a:stretch>
        </p:blipFill>
        <p:spPr bwMode="auto">
          <a:xfrm>
            <a:off x="625678" y="1772816"/>
            <a:ext cx="7892643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D6E03830-C0EB-4206-8AD6-1123B1E1F938}"/>
              </a:ext>
            </a:extLst>
          </p:cNvPr>
          <p:cNvSpPr/>
          <p:nvPr/>
        </p:nvSpPr>
        <p:spPr>
          <a:xfrm>
            <a:off x="2411760" y="1268760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916305" algn="l"/>
              </a:tabLst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HeCun HeiTi"/>
              </a:rPr>
              <a:t>读取伺服驱动器中的数据，并以波形图的形式显示 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35523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437278" y="267799"/>
            <a:ext cx="1524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软件界面</a:t>
            </a:r>
          </a:p>
        </p:txBody>
      </p:sp>
      <p:pic>
        <p:nvPicPr>
          <p:cNvPr id="6" name="图片 5" descr="LOGO1">
            <a:extLst>
              <a:ext uri="{FF2B5EF4-FFF2-40B4-BE49-F238E27FC236}">
                <a16:creationId xmlns:a16="http://schemas.microsoft.com/office/drawing/2014/main" id="{8E47B912-0E5D-4578-99B6-71265CC562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271270" cy="31242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289349DE-3991-4D65-919B-0C1C71378C51}"/>
              </a:ext>
            </a:extLst>
          </p:cNvPr>
          <p:cNvSpPr/>
          <p:nvPr/>
        </p:nvSpPr>
        <p:spPr>
          <a:xfrm>
            <a:off x="2746025" y="1268760"/>
            <a:ext cx="2675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916305" algn="l"/>
              </a:tabLst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HeCun HeiTi"/>
              </a:rPr>
              <a:t> 伺服驱动器的试运转功能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HeCun HeiTi"/>
              </a:rPr>
              <a:t>。</a:t>
            </a:r>
            <a:r>
              <a:rPr lang="zh-CN" altLang="zh-CN" dirty="0">
                <a:solidFill>
                  <a:schemeClr val="bg1"/>
                </a:solidFill>
                <a:latin typeface="Times New Roman" panose="02020603050405020304" pitchFamily="18" charset="0"/>
                <a:ea typeface="HeCun HeiTi"/>
                <a:cs typeface="HeCun HeiTi"/>
              </a:rPr>
              <a:t>。</a:t>
            </a:r>
            <a:endParaRPr lang="zh-CN" altLang="zh-CN" sz="20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D009EEB-633B-4CA7-8608-8E84C337CD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570" y="1844824"/>
            <a:ext cx="7842575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4508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95B3D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主题">
  <a:themeElements>
    <a:clrScheme name="自定义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95B3D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主题">
  <a:themeElements>
    <a:clrScheme name="自定义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95B3D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377</Words>
  <Application>Microsoft Office PowerPoint</Application>
  <PresentationFormat>全屏显示(4:3)</PresentationFormat>
  <Paragraphs>84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HeCun HeiTi</vt:lpstr>
      <vt:lpstr>等线</vt:lpstr>
      <vt:lpstr>黑体</vt:lpstr>
      <vt:lpstr>宋体</vt:lpstr>
      <vt:lpstr>微软雅黑</vt:lpstr>
      <vt:lpstr>微软雅黑 Light</vt:lpstr>
      <vt:lpstr>Arial</vt:lpstr>
      <vt:lpstr>Calibri</vt:lpstr>
      <vt:lpstr>Times New Roman</vt:lpstr>
      <vt:lpstr>Office 主题</vt:lpstr>
      <vt:lpstr>1_Office 主题</vt:lpstr>
      <vt:lpstr>2_Office 主题</vt:lpstr>
      <vt:lpstr>3_Office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英普思办公自动化系统软件V1.0 产品介绍</dc:title>
  <dc:creator>姚欢</dc:creator>
  <cp:lastModifiedBy>gyz</cp:lastModifiedBy>
  <cp:revision>179</cp:revision>
  <dcterms:created xsi:type="dcterms:W3CDTF">2012-08-06T07:33:58Z</dcterms:created>
  <dcterms:modified xsi:type="dcterms:W3CDTF">2018-08-31T09:34:11Z</dcterms:modified>
</cp:coreProperties>
</file>