
<file path=[Content_Types].xml><?xml version="1.0" encoding="utf-8"?>
<Types xmlns="http://schemas.openxmlformats.org/package/2006/content-types">
  <Default Extension="vml" ContentType="application/vnd.openxmlformats-officedocument.vmlDrawing"/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0" r:id="rId4"/>
  </p:sldMasterIdLst>
  <p:notesMasterIdLst>
    <p:notesMasterId r:id="rId19"/>
  </p:notesMasterIdLst>
  <p:handoutMasterIdLst>
    <p:handoutMasterId r:id="rId20"/>
  </p:handoutMasterIdLst>
  <p:sldIdLst>
    <p:sldId id="3294" r:id="rId5"/>
    <p:sldId id="3291" r:id="rId6"/>
    <p:sldId id="3345" r:id="rId7"/>
    <p:sldId id="3346" r:id="rId8"/>
    <p:sldId id="3352" r:id="rId9"/>
    <p:sldId id="3350" r:id="rId10"/>
    <p:sldId id="3347" r:id="rId11"/>
    <p:sldId id="3353" r:id="rId12"/>
    <p:sldId id="3354" r:id="rId13"/>
    <p:sldId id="3355" r:id="rId14"/>
    <p:sldId id="3356" r:id="rId15"/>
    <p:sldId id="3357" r:id="rId16"/>
    <p:sldId id="3361" r:id="rId17"/>
    <p:sldId id="3295" r:id="rId18"/>
  </p:sldIdLst>
  <p:sldSz cx="12192000" cy="6858000"/>
  <p:notesSz cx="6858000" cy="9144000"/>
  <p:defaultTextStyle>
    <a:defPPr>
      <a:defRPr lang="en-US"/>
    </a:defPPr>
    <a:lvl1pPr algn="l" defTabSz="914400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indent="-228600" algn="l" defTabSz="914400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indent="-457200" algn="l" defTabSz="914400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indent="-685800" algn="l" defTabSz="914400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indent="-914400" algn="l" defTabSz="914400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1143000" algn="l" defTabSz="457200" rtl="0" eaLnBrk="1" latinLnBrk="0" hangingPunct="1"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1371600" algn="l" defTabSz="457200" rtl="0" eaLnBrk="1" latinLnBrk="0" hangingPunct="1"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1600200" algn="l" defTabSz="457200" rtl="0" eaLnBrk="1" latinLnBrk="0" hangingPunct="1"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1828800" algn="l" defTabSz="457200" rtl="0" eaLnBrk="1" latinLnBrk="0" hangingPunct="1">
      <a:defRPr sz="18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郑鸿宇" initials="郑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1DC"/>
    <a:srgbClr val="6ACC71"/>
    <a:srgbClr val="A1DFA5"/>
    <a:srgbClr val="7CBDEA"/>
    <a:srgbClr val="000000"/>
    <a:srgbClr val="FFFFFF"/>
    <a:srgbClr val="288F3A"/>
    <a:srgbClr val="39A542"/>
    <a:srgbClr val="80AB00"/>
    <a:srgbClr val="5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2" autoAdjust="0"/>
    <p:restoredTop sz="93766" autoAdjust="0"/>
  </p:normalViewPr>
  <p:slideViewPr>
    <p:cSldViewPr snapToGrid="0" snapToObjects="1" showGuides="1">
      <p:cViewPr varScale="1">
        <p:scale>
          <a:sx n="87" d="100"/>
          <a:sy n="87" d="100"/>
        </p:scale>
        <p:origin x="-850" y="-82"/>
      </p:cViewPr>
      <p:guideLst>
        <p:guide orient="horz" pos="2181"/>
        <p:guide pos="3944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57" d="100"/>
          <a:sy n="57" d="100"/>
        </p:scale>
        <p:origin x="3342" y="84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A990DA0-C6EE-4FD6-B9E9-8190494A2EFA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0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Notes Placeholder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 Light" panose="020F0302020204030204" pitchFamily="34" charset="0"/>
              </a:defRPr>
            </a:lvl1pPr>
          </a:lstStyle>
          <a:p>
            <a:pPr>
              <a:defRPr/>
            </a:pPr>
            <a:fld id="{40E78686-C27E-4266-8567-E7B764CDDC49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4000" cy="23876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397" y="3602038"/>
            <a:ext cx="9144000" cy="1655763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4C24F-43D2-4388-9062-6293FAB9EC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47100-1A0B-4E41-A73D-610C62B801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513E4-2045-4DED-9D49-4815C2E3B6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63119-6838-4B6E-B20D-BD19E7C48C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791" y="365125"/>
            <a:ext cx="262879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418" y="365125"/>
            <a:ext cx="7810153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66E27-73D3-4EA8-9583-8AA1BAAD3A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ECDE8-9D30-4E57-AE8F-2FEABDFE45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10689834" y="6392069"/>
            <a:ext cx="130129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06807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defTabSz="106807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defTabSz="106807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defTabSz="106807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defTabSz="106807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4114800" defTabSz="106807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4572000" defTabSz="106807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5029200" defTabSz="106807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5486400" defTabSz="106807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dist" eaLnBrk="1" hangingPunct="1">
              <a:defRPr/>
            </a:pPr>
            <a:r>
              <a:rPr lang="zh-CN" altLang="en-US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创新</a:t>
            </a:r>
            <a:r>
              <a:rPr lang="en-US" altLang="zh-CN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·</a:t>
            </a:r>
            <a:r>
              <a:rPr lang="zh-CN" altLang="en-US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诚信</a:t>
            </a:r>
            <a:r>
              <a:rPr lang="en-US" altLang="zh-CN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·</a:t>
            </a:r>
            <a:r>
              <a:rPr lang="zh-CN" altLang="en-US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服务</a:t>
            </a:r>
            <a:endParaRPr lang="zh-CN" altLang="en-US" sz="1400" dirty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341401" y="266700"/>
            <a:ext cx="2600209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dist" eaLnBrk="1" hangingPunct="1">
              <a:defRPr/>
            </a:pPr>
            <a:r>
              <a:rPr sz="1200" dirty="0" err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控制</a:t>
            </a:r>
            <a:r>
              <a:rPr sz="12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1200" dirty="0" err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驱动</a:t>
            </a:r>
            <a:r>
              <a:rPr sz="12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1200" dirty="0" err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传感</a:t>
            </a:r>
            <a:r>
              <a:rPr sz="12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1200" dirty="0" err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机电</a:t>
            </a:r>
            <a:r>
              <a:rPr sz="12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1200" dirty="0" err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</a:t>
            </a:r>
            <a:endParaRPr sz="1200" dirty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826509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372751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1912642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2459678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341401" y="266700"/>
            <a:ext cx="26002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控制  驱动  传感  机电  信息</a:t>
            </a:r>
            <a:endParaRPr lang="zh-CN" altLang="zh-CN" sz="1200" dirty="0">
              <a:solidFill>
                <a:srgbClr val="BFBFB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826509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1372751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912642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2459678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 userDrawn="1"/>
        </p:nvGrpSpPr>
        <p:grpSpPr>
          <a:xfrm>
            <a:off x="247302" y="1047517"/>
            <a:ext cx="4984360" cy="5575300"/>
            <a:chOff x="1437138" y="2438661"/>
            <a:chExt cx="2085297" cy="2479187"/>
          </a:xfrm>
          <a:solidFill>
            <a:schemeClr val="bg1">
              <a:lumMod val="85000"/>
              <a:alpha val="50000"/>
            </a:schemeClr>
          </a:solidFill>
        </p:grpSpPr>
        <p:sp>
          <p:nvSpPr>
            <p:cNvPr id="3" name="Freeform 105"/>
            <p:cNvSpPr/>
            <p:nvPr/>
          </p:nvSpPr>
          <p:spPr bwMode="auto">
            <a:xfrm>
              <a:off x="2460960" y="2498034"/>
              <a:ext cx="27515" cy="1158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2"/>
                </a:cxn>
                <a:cxn ang="0">
                  <a:pos x="19" y="3"/>
                </a:cxn>
                <a:cxn ang="0">
                  <a:pos x="19" y="4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10" y="7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6" y="1"/>
                </a:cxn>
                <a:cxn ang="0">
                  <a:pos x="12" y="0"/>
                </a:cxn>
              </a:cxnLst>
              <a:rect l="0" t="0" r="r" b="b"/>
              <a:pathLst>
                <a:path w="19" h="8">
                  <a:moveTo>
                    <a:pt x="12" y="0"/>
                  </a:moveTo>
                  <a:lnTo>
                    <a:pt x="18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6" y="5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6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" name="Freeform 106"/>
            <p:cNvSpPr/>
            <p:nvPr/>
          </p:nvSpPr>
          <p:spPr bwMode="auto">
            <a:xfrm>
              <a:off x="2239398" y="2621124"/>
              <a:ext cx="56477" cy="4344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8" y="4"/>
                </a:cxn>
                <a:cxn ang="0">
                  <a:pos x="25" y="10"/>
                </a:cxn>
                <a:cxn ang="0">
                  <a:pos x="27" y="11"/>
                </a:cxn>
                <a:cxn ang="0">
                  <a:pos x="31" y="12"/>
                </a:cxn>
                <a:cxn ang="0">
                  <a:pos x="34" y="14"/>
                </a:cxn>
                <a:cxn ang="0">
                  <a:pos x="37" y="15"/>
                </a:cxn>
                <a:cxn ang="0">
                  <a:pos x="39" y="18"/>
                </a:cxn>
                <a:cxn ang="0">
                  <a:pos x="39" y="19"/>
                </a:cxn>
                <a:cxn ang="0">
                  <a:pos x="38" y="20"/>
                </a:cxn>
                <a:cxn ang="0">
                  <a:pos x="37" y="21"/>
                </a:cxn>
                <a:cxn ang="0">
                  <a:pos x="36" y="21"/>
                </a:cxn>
                <a:cxn ang="0">
                  <a:pos x="33" y="23"/>
                </a:cxn>
                <a:cxn ang="0">
                  <a:pos x="32" y="24"/>
                </a:cxn>
                <a:cxn ang="0">
                  <a:pos x="31" y="25"/>
                </a:cxn>
                <a:cxn ang="0">
                  <a:pos x="30" y="26"/>
                </a:cxn>
                <a:cxn ang="0">
                  <a:pos x="30" y="27"/>
                </a:cxn>
                <a:cxn ang="0">
                  <a:pos x="29" y="28"/>
                </a:cxn>
                <a:cxn ang="0">
                  <a:pos x="29" y="29"/>
                </a:cxn>
                <a:cxn ang="0">
                  <a:pos x="29" y="30"/>
                </a:cxn>
                <a:cxn ang="0">
                  <a:pos x="28" y="30"/>
                </a:cxn>
                <a:cxn ang="0">
                  <a:pos x="27" y="30"/>
                </a:cxn>
                <a:cxn ang="0">
                  <a:pos x="20" y="29"/>
                </a:cxn>
                <a:cxn ang="0">
                  <a:pos x="13" y="25"/>
                </a:cxn>
                <a:cxn ang="0">
                  <a:pos x="6" y="22"/>
                </a:cxn>
                <a:cxn ang="0">
                  <a:pos x="2" y="2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5" y="16"/>
                </a:cxn>
                <a:cxn ang="0">
                  <a:pos x="6" y="15"/>
                </a:cxn>
                <a:cxn ang="0">
                  <a:pos x="6" y="14"/>
                </a:cxn>
                <a:cxn ang="0">
                  <a:pos x="7" y="9"/>
                </a:cxn>
                <a:cxn ang="0">
                  <a:pos x="7" y="5"/>
                </a:cxn>
                <a:cxn ang="0">
                  <a:pos x="6" y="1"/>
                </a:cxn>
                <a:cxn ang="0">
                  <a:pos x="8" y="1"/>
                </a:cxn>
                <a:cxn ang="0">
                  <a:pos x="10" y="0"/>
                </a:cxn>
              </a:cxnLst>
              <a:rect l="0" t="0" r="r" b="b"/>
              <a:pathLst>
                <a:path w="39" h="30">
                  <a:moveTo>
                    <a:pt x="10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8" y="4"/>
                  </a:lnTo>
                  <a:lnTo>
                    <a:pt x="25" y="10"/>
                  </a:lnTo>
                  <a:lnTo>
                    <a:pt x="27" y="11"/>
                  </a:lnTo>
                  <a:lnTo>
                    <a:pt x="31" y="12"/>
                  </a:lnTo>
                  <a:lnTo>
                    <a:pt x="34" y="14"/>
                  </a:lnTo>
                  <a:lnTo>
                    <a:pt x="37" y="15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8" y="20"/>
                  </a:lnTo>
                  <a:lnTo>
                    <a:pt x="37" y="21"/>
                  </a:lnTo>
                  <a:lnTo>
                    <a:pt x="36" y="21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1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0" y="29"/>
                  </a:lnTo>
                  <a:lnTo>
                    <a:pt x="13" y="25"/>
                  </a:lnTo>
                  <a:lnTo>
                    <a:pt x="6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6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7" y="9"/>
                  </a:lnTo>
                  <a:lnTo>
                    <a:pt x="7" y="5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" name="Freeform 107"/>
            <p:cNvSpPr/>
            <p:nvPr/>
          </p:nvSpPr>
          <p:spPr bwMode="auto">
            <a:xfrm>
              <a:off x="2258223" y="2590714"/>
              <a:ext cx="104265" cy="102817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72" y="15"/>
                </a:cxn>
                <a:cxn ang="0">
                  <a:pos x="60" y="28"/>
                </a:cxn>
                <a:cxn ang="0">
                  <a:pos x="47" y="39"/>
                </a:cxn>
                <a:cxn ang="0">
                  <a:pos x="50" y="39"/>
                </a:cxn>
                <a:cxn ang="0">
                  <a:pos x="62" y="46"/>
                </a:cxn>
                <a:cxn ang="0">
                  <a:pos x="62" y="51"/>
                </a:cxn>
                <a:cxn ang="0">
                  <a:pos x="51" y="52"/>
                </a:cxn>
                <a:cxn ang="0">
                  <a:pos x="42" y="56"/>
                </a:cxn>
                <a:cxn ang="0">
                  <a:pos x="44" y="60"/>
                </a:cxn>
                <a:cxn ang="0">
                  <a:pos x="50" y="62"/>
                </a:cxn>
                <a:cxn ang="0">
                  <a:pos x="60" y="65"/>
                </a:cxn>
                <a:cxn ang="0">
                  <a:pos x="63" y="68"/>
                </a:cxn>
                <a:cxn ang="0">
                  <a:pos x="52" y="71"/>
                </a:cxn>
                <a:cxn ang="0">
                  <a:pos x="53" y="68"/>
                </a:cxn>
                <a:cxn ang="0">
                  <a:pos x="41" y="65"/>
                </a:cxn>
                <a:cxn ang="0">
                  <a:pos x="32" y="70"/>
                </a:cxn>
                <a:cxn ang="0">
                  <a:pos x="24" y="68"/>
                </a:cxn>
                <a:cxn ang="0">
                  <a:pos x="15" y="70"/>
                </a:cxn>
                <a:cxn ang="0">
                  <a:pos x="9" y="60"/>
                </a:cxn>
                <a:cxn ang="0">
                  <a:pos x="12" y="56"/>
                </a:cxn>
                <a:cxn ang="0">
                  <a:pos x="25" y="54"/>
                </a:cxn>
                <a:cxn ang="0">
                  <a:pos x="29" y="50"/>
                </a:cxn>
                <a:cxn ang="0">
                  <a:pos x="26" y="44"/>
                </a:cxn>
                <a:cxn ang="0">
                  <a:pos x="24" y="44"/>
                </a:cxn>
                <a:cxn ang="0">
                  <a:pos x="34" y="46"/>
                </a:cxn>
                <a:cxn ang="0">
                  <a:pos x="35" y="41"/>
                </a:cxn>
                <a:cxn ang="0">
                  <a:pos x="24" y="34"/>
                </a:cxn>
                <a:cxn ang="0">
                  <a:pos x="17" y="28"/>
                </a:cxn>
                <a:cxn ang="0">
                  <a:pos x="28" y="29"/>
                </a:cxn>
                <a:cxn ang="0">
                  <a:pos x="40" y="26"/>
                </a:cxn>
                <a:cxn ang="0">
                  <a:pos x="44" y="19"/>
                </a:cxn>
                <a:cxn ang="0">
                  <a:pos x="37" y="16"/>
                </a:cxn>
                <a:cxn ang="0">
                  <a:pos x="31" y="24"/>
                </a:cxn>
                <a:cxn ang="0">
                  <a:pos x="21" y="27"/>
                </a:cxn>
                <a:cxn ang="0">
                  <a:pos x="16" y="25"/>
                </a:cxn>
                <a:cxn ang="0">
                  <a:pos x="21" y="19"/>
                </a:cxn>
                <a:cxn ang="0">
                  <a:pos x="13" y="21"/>
                </a:cxn>
                <a:cxn ang="0">
                  <a:pos x="6" y="22"/>
                </a:cxn>
                <a:cxn ang="0">
                  <a:pos x="1" y="19"/>
                </a:cxn>
                <a:cxn ang="0">
                  <a:pos x="1" y="15"/>
                </a:cxn>
                <a:cxn ang="0">
                  <a:pos x="9" y="12"/>
                </a:cxn>
                <a:cxn ang="0">
                  <a:pos x="13" y="9"/>
                </a:cxn>
                <a:cxn ang="0">
                  <a:pos x="24" y="11"/>
                </a:cxn>
                <a:cxn ang="0">
                  <a:pos x="34" y="13"/>
                </a:cxn>
                <a:cxn ang="0">
                  <a:pos x="36" y="9"/>
                </a:cxn>
                <a:cxn ang="0">
                  <a:pos x="37" y="7"/>
                </a:cxn>
                <a:cxn ang="0">
                  <a:pos x="50" y="1"/>
                </a:cxn>
              </a:cxnLst>
              <a:rect l="0" t="0" r="r" b="b"/>
              <a:pathLst>
                <a:path w="72" h="71">
                  <a:moveTo>
                    <a:pt x="54" y="0"/>
                  </a:moveTo>
                  <a:lnTo>
                    <a:pt x="59" y="0"/>
                  </a:lnTo>
                  <a:lnTo>
                    <a:pt x="64" y="2"/>
                  </a:lnTo>
                  <a:lnTo>
                    <a:pt x="68" y="5"/>
                  </a:lnTo>
                  <a:lnTo>
                    <a:pt x="71" y="11"/>
                  </a:lnTo>
                  <a:lnTo>
                    <a:pt x="72" y="15"/>
                  </a:lnTo>
                  <a:lnTo>
                    <a:pt x="70" y="19"/>
                  </a:lnTo>
                  <a:lnTo>
                    <a:pt x="66" y="24"/>
                  </a:lnTo>
                  <a:lnTo>
                    <a:pt x="60" y="28"/>
                  </a:lnTo>
                  <a:lnTo>
                    <a:pt x="55" y="32"/>
                  </a:lnTo>
                  <a:lnTo>
                    <a:pt x="50" y="36"/>
                  </a:lnTo>
                  <a:lnTo>
                    <a:pt x="47" y="39"/>
                  </a:lnTo>
                  <a:lnTo>
                    <a:pt x="47" y="40"/>
                  </a:lnTo>
                  <a:lnTo>
                    <a:pt x="49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9" y="43"/>
                  </a:lnTo>
                  <a:lnTo>
                    <a:pt x="62" y="46"/>
                  </a:lnTo>
                  <a:lnTo>
                    <a:pt x="64" y="50"/>
                  </a:lnTo>
                  <a:lnTo>
                    <a:pt x="64" y="51"/>
                  </a:lnTo>
                  <a:lnTo>
                    <a:pt x="62" y="51"/>
                  </a:lnTo>
                  <a:lnTo>
                    <a:pt x="59" y="51"/>
                  </a:lnTo>
                  <a:lnTo>
                    <a:pt x="55" y="51"/>
                  </a:lnTo>
                  <a:lnTo>
                    <a:pt x="51" y="52"/>
                  </a:lnTo>
                  <a:lnTo>
                    <a:pt x="46" y="53"/>
                  </a:lnTo>
                  <a:lnTo>
                    <a:pt x="42" y="55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3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7" y="61"/>
                  </a:lnTo>
                  <a:lnTo>
                    <a:pt x="50" y="62"/>
                  </a:lnTo>
                  <a:lnTo>
                    <a:pt x="54" y="63"/>
                  </a:lnTo>
                  <a:lnTo>
                    <a:pt x="57" y="64"/>
                  </a:lnTo>
                  <a:lnTo>
                    <a:pt x="60" y="65"/>
                  </a:lnTo>
                  <a:lnTo>
                    <a:pt x="63" y="66"/>
                  </a:lnTo>
                  <a:lnTo>
                    <a:pt x="64" y="67"/>
                  </a:lnTo>
                  <a:lnTo>
                    <a:pt x="63" y="68"/>
                  </a:lnTo>
                  <a:lnTo>
                    <a:pt x="59" y="70"/>
                  </a:lnTo>
                  <a:lnTo>
                    <a:pt x="53" y="71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48" y="66"/>
                  </a:lnTo>
                  <a:lnTo>
                    <a:pt x="42" y="65"/>
                  </a:lnTo>
                  <a:lnTo>
                    <a:pt x="41" y="65"/>
                  </a:lnTo>
                  <a:lnTo>
                    <a:pt x="36" y="70"/>
                  </a:lnTo>
                  <a:lnTo>
                    <a:pt x="35" y="71"/>
                  </a:lnTo>
                  <a:lnTo>
                    <a:pt x="32" y="70"/>
                  </a:lnTo>
                  <a:lnTo>
                    <a:pt x="29" y="69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1" y="69"/>
                  </a:lnTo>
                  <a:lnTo>
                    <a:pt x="18" y="70"/>
                  </a:lnTo>
                  <a:lnTo>
                    <a:pt x="15" y="70"/>
                  </a:lnTo>
                  <a:lnTo>
                    <a:pt x="13" y="69"/>
                  </a:lnTo>
                  <a:lnTo>
                    <a:pt x="10" y="64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10" y="56"/>
                  </a:lnTo>
                  <a:lnTo>
                    <a:pt x="12" y="56"/>
                  </a:lnTo>
                  <a:lnTo>
                    <a:pt x="19" y="55"/>
                  </a:lnTo>
                  <a:lnTo>
                    <a:pt x="22" y="55"/>
                  </a:lnTo>
                  <a:lnTo>
                    <a:pt x="25" y="54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50"/>
                  </a:lnTo>
                  <a:lnTo>
                    <a:pt x="29" y="46"/>
                  </a:lnTo>
                  <a:lnTo>
                    <a:pt x="28" y="45"/>
                  </a:lnTo>
                  <a:lnTo>
                    <a:pt x="26" y="44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1" y="45"/>
                  </a:lnTo>
                  <a:lnTo>
                    <a:pt x="34" y="46"/>
                  </a:lnTo>
                  <a:lnTo>
                    <a:pt x="36" y="45"/>
                  </a:lnTo>
                  <a:lnTo>
                    <a:pt x="37" y="44"/>
                  </a:lnTo>
                  <a:lnTo>
                    <a:pt x="35" y="41"/>
                  </a:lnTo>
                  <a:lnTo>
                    <a:pt x="32" y="38"/>
                  </a:lnTo>
                  <a:lnTo>
                    <a:pt x="28" y="36"/>
                  </a:lnTo>
                  <a:lnTo>
                    <a:pt x="24" y="34"/>
                  </a:lnTo>
                  <a:lnTo>
                    <a:pt x="21" y="32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22" y="28"/>
                  </a:lnTo>
                  <a:lnTo>
                    <a:pt x="24" y="29"/>
                  </a:lnTo>
                  <a:lnTo>
                    <a:pt x="28" y="29"/>
                  </a:lnTo>
                  <a:lnTo>
                    <a:pt x="32" y="28"/>
                  </a:lnTo>
                  <a:lnTo>
                    <a:pt x="36" y="27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39" y="15"/>
                  </a:lnTo>
                  <a:lnTo>
                    <a:pt x="37" y="16"/>
                  </a:lnTo>
                  <a:lnTo>
                    <a:pt x="35" y="18"/>
                  </a:lnTo>
                  <a:lnTo>
                    <a:pt x="34" y="22"/>
                  </a:lnTo>
                  <a:lnTo>
                    <a:pt x="31" y="24"/>
                  </a:lnTo>
                  <a:lnTo>
                    <a:pt x="29" y="26"/>
                  </a:lnTo>
                  <a:lnTo>
                    <a:pt x="25" y="27"/>
                  </a:lnTo>
                  <a:lnTo>
                    <a:pt x="21" y="27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3" y="21"/>
                  </a:lnTo>
                  <a:lnTo>
                    <a:pt x="10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3" y="21"/>
                  </a:lnTo>
                  <a:lnTo>
                    <a:pt x="2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3" y="14"/>
                  </a:lnTo>
                  <a:lnTo>
                    <a:pt x="7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20" y="9"/>
                  </a:lnTo>
                  <a:lnTo>
                    <a:pt x="24" y="11"/>
                  </a:lnTo>
                  <a:lnTo>
                    <a:pt x="28" y="13"/>
                  </a:lnTo>
                  <a:lnTo>
                    <a:pt x="32" y="13"/>
                  </a:lnTo>
                  <a:lnTo>
                    <a:pt x="34" y="13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4"/>
                  </a:lnTo>
                  <a:lnTo>
                    <a:pt x="45" y="3"/>
                  </a:lnTo>
                  <a:lnTo>
                    <a:pt x="50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" name="Freeform 108"/>
            <p:cNvSpPr/>
            <p:nvPr/>
          </p:nvSpPr>
          <p:spPr bwMode="auto">
            <a:xfrm>
              <a:off x="2191610" y="2645743"/>
              <a:ext cx="28962" cy="2606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4"/>
                </a:cxn>
                <a:cxn ang="0">
                  <a:pos x="15" y="7"/>
                </a:cxn>
                <a:cxn ang="0">
                  <a:pos x="18" y="12"/>
                </a:cxn>
                <a:cxn ang="0">
                  <a:pos x="20" y="17"/>
                </a:cxn>
                <a:cxn ang="0">
                  <a:pos x="19" y="18"/>
                </a:cxn>
                <a:cxn ang="0">
                  <a:pos x="18" y="17"/>
                </a:cxn>
                <a:cxn ang="0">
                  <a:pos x="15" y="16"/>
                </a:cxn>
                <a:cxn ang="0">
                  <a:pos x="12" y="14"/>
                </a:cxn>
                <a:cxn ang="0">
                  <a:pos x="10" y="12"/>
                </a:cxn>
                <a:cxn ang="0">
                  <a:pos x="7" y="10"/>
                </a:cxn>
                <a:cxn ang="0">
                  <a:pos x="5" y="10"/>
                </a:cxn>
                <a:cxn ang="0">
                  <a:pos x="4" y="11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20" h="18">
                  <a:moveTo>
                    <a:pt x="7" y="0"/>
                  </a:moveTo>
                  <a:lnTo>
                    <a:pt x="11" y="4"/>
                  </a:lnTo>
                  <a:lnTo>
                    <a:pt x="15" y="7"/>
                  </a:lnTo>
                  <a:lnTo>
                    <a:pt x="18" y="12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5" y="16"/>
                  </a:lnTo>
                  <a:lnTo>
                    <a:pt x="12" y="14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" name="Freeform 109"/>
            <p:cNvSpPr/>
            <p:nvPr/>
          </p:nvSpPr>
          <p:spPr bwMode="auto">
            <a:xfrm>
              <a:off x="2146718" y="2651535"/>
              <a:ext cx="17377" cy="579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12" y="0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8" name="Freeform 110"/>
            <p:cNvSpPr/>
            <p:nvPr/>
          </p:nvSpPr>
          <p:spPr bwMode="auto">
            <a:xfrm>
              <a:off x="2482683" y="2505275"/>
              <a:ext cx="62270" cy="1593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0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1" y="2"/>
                </a:cxn>
                <a:cxn ang="0">
                  <a:pos x="43" y="3"/>
                </a:cxn>
                <a:cxn ang="0">
                  <a:pos x="42" y="4"/>
                </a:cxn>
                <a:cxn ang="0">
                  <a:pos x="38" y="5"/>
                </a:cxn>
                <a:cxn ang="0">
                  <a:pos x="15" y="11"/>
                </a:cxn>
                <a:cxn ang="0">
                  <a:pos x="12" y="9"/>
                </a:cxn>
                <a:cxn ang="0">
                  <a:pos x="8" y="9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10" y="0"/>
                </a:cxn>
              </a:cxnLst>
              <a:rect l="0" t="0" r="r" b="b"/>
              <a:pathLst>
                <a:path w="43" h="11">
                  <a:moveTo>
                    <a:pt x="10" y="0"/>
                  </a:moveTo>
                  <a:lnTo>
                    <a:pt x="13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7" y="1"/>
                  </a:lnTo>
                  <a:lnTo>
                    <a:pt x="41" y="2"/>
                  </a:lnTo>
                  <a:lnTo>
                    <a:pt x="43" y="3"/>
                  </a:lnTo>
                  <a:lnTo>
                    <a:pt x="42" y="4"/>
                  </a:lnTo>
                  <a:lnTo>
                    <a:pt x="38" y="5"/>
                  </a:lnTo>
                  <a:lnTo>
                    <a:pt x="15" y="11"/>
                  </a:lnTo>
                  <a:lnTo>
                    <a:pt x="12" y="9"/>
                  </a:lnTo>
                  <a:lnTo>
                    <a:pt x="8" y="9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9" name="Freeform 111"/>
            <p:cNvSpPr/>
            <p:nvPr/>
          </p:nvSpPr>
          <p:spPr bwMode="auto">
            <a:xfrm>
              <a:off x="2374073" y="2667464"/>
              <a:ext cx="4345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0" name="Freeform 112"/>
            <p:cNvSpPr/>
            <p:nvPr/>
          </p:nvSpPr>
          <p:spPr bwMode="auto">
            <a:xfrm>
              <a:off x="2068520" y="2666017"/>
              <a:ext cx="39100" cy="2172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3"/>
                </a:cxn>
                <a:cxn ang="0">
                  <a:pos x="26" y="7"/>
                </a:cxn>
                <a:cxn ang="0">
                  <a:pos x="26" y="10"/>
                </a:cxn>
                <a:cxn ang="0">
                  <a:pos x="24" y="13"/>
                </a:cxn>
                <a:cxn ang="0">
                  <a:pos x="22" y="14"/>
                </a:cxn>
                <a:cxn ang="0">
                  <a:pos x="18" y="15"/>
                </a:cxn>
                <a:cxn ang="0">
                  <a:pos x="14" y="15"/>
                </a:cxn>
                <a:cxn ang="0">
                  <a:pos x="10" y="15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3"/>
                </a:cxn>
                <a:cxn ang="0">
                  <a:pos x="23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5">
                  <a:moveTo>
                    <a:pt x="27" y="0"/>
                  </a:moveTo>
                  <a:lnTo>
                    <a:pt x="27" y="3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4" y="13"/>
                  </a:lnTo>
                  <a:lnTo>
                    <a:pt x="22" y="14"/>
                  </a:lnTo>
                  <a:lnTo>
                    <a:pt x="18" y="15"/>
                  </a:lnTo>
                  <a:lnTo>
                    <a:pt x="14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4" y="7"/>
                  </a:lnTo>
                  <a:lnTo>
                    <a:pt x="5" y="7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1" name="Freeform 113"/>
            <p:cNvSpPr/>
            <p:nvPr/>
          </p:nvSpPr>
          <p:spPr bwMode="auto">
            <a:xfrm>
              <a:off x="2198851" y="2689187"/>
              <a:ext cx="26066" cy="2896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15" y="11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3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0"/>
                </a:cxn>
              </a:cxnLst>
              <a:rect l="0" t="0" r="r" b="b"/>
              <a:pathLst>
                <a:path w="18" h="20">
                  <a:moveTo>
                    <a:pt x="3" y="0"/>
                  </a:moveTo>
                  <a:lnTo>
                    <a:pt x="8" y="0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2" name="Freeform 114"/>
            <p:cNvSpPr/>
            <p:nvPr/>
          </p:nvSpPr>
          <p:spPr bwMode="auto">
            <a:xfrm>
              <a:off x="2230709" y="2683394"/>
              <a:ext cx="120195" cy="405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17" y="2"/>
                </a:cxn>
                <a:cxn ang="0">
                  <a:pos x="22" y="4"/>
                </a:cxn>
                <a:cxn ang="0">
                  <a:pos x="32" y="14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8" y="17"/>
                </a:cxn>
                <a:cxn ang="0">
                  <a:pos x="38" y="16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50" y="17"/>
                </a:cxn>
                <a:cxn ang="0">
                  <a:pos x="50" y="16"/>
                </a:cxn>
                <a:cxn ang="0">
                  <a:pos x="56" y="13"/>
                </a:cxn>
                <a:cxn ang="0">
                  <a:pos x="62" y="13"/>
                </a:cxn>
                <a:cxn ang="0">
                  <a:pos x="68" y="13"/>
                </a:cxn>
                <a:cxn ang="0">
                  <a:pos x="74" y="16"/>
                </a:cxn>
                <a:cxn ang="0">
                  <a:pos x="79" y="20"/>
                </a:cxn>
                <a:cxn ang="0">
                  <a:pos x="83" y="25"/>
                </a:cxn>
                <a:cxn ang="0">
                  <a:pos x="83" y="27"/>
                </a:cxn>
                <a:cxn ang="0">
                  <a:pos x="81" y="28"/>
                </a:cxn>
                <a:cxn ang="0">
                  <a:pos x="78" y="28"/>
                </a:cxn>
                <a:cxn ang="0">
                  <a:pos x="75" y="27"/>
                </a:cxn>
                <a:cxn ang="0">
                  <a:pos x="72" y="27"/>
                </a:cxn>
                <a:cxn ang="0">
                  <a:pos x="69" y="27"/>
                </a:cxn>
                <a:cxn ang="0">
                  <a:pos x="68" y="26"/>
                </a:cxn>
                <a:cxn ang="0">
                  <a:pos x="68" y="25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66" y="23"/>
                </a:cxn>
                <a:cxn ang="0">
                  <a:pos x="65" y="22"/>
                </a:cxn>
                <a:cxn ang="0">
                  <a:pos x="64" y="23"/>
                </a:cxn>
                <a:cxn ang="0">
                  <a:pos x="64" y="26"/>
                </a:cxn>
                <a:cxn ang="0">
                  <a:pos x="63" y="27"/>
                </a:cxn>
                <a:cxn ang="0">
                  <a:pos x="62" y="28"/>
                </a:cxn>
                <a:cxn ang="0">
                  <a:pos x="62" y="28"/>
                </a:cxn>
                <a:cxn ang="0">
                  <a:pos x="61" y="27"/>
                </a:cxn>
                <a:cxn ang="0">
                  <a:pos x="60" y="27"/>
                </a:cxn>
                <a:cxn ang="0">
                  <a:pos x="58" y="26"/>
                </a:cxn>
                <a:cxn ang="0">
                  <a:pos x="34" y="19"/>
                </a:cxn>
                <a:cxn ang="0">
                  <a:pos x="22" y="15"/>
                </a:cxn>
                <a:cxn ang="0">
                  <a:pos x="21" y="15"/>
                </a:cxn>
                <a:cxn ang="0">
                  <a:pos x="21" y="14"/>
                </a:cxn>
                <a:cxn ang="0">
                  <a:pos x="20" y="12"/>
                </a:cxn>
                <a:cxn ang="0">
                  <a:pos x="20" y="11"/>
                </a:cxn>
                <a:cxn ang="0">
                  <a:pos x="19" y="9"/>
                </a:cxn>
                <a:cxn ang="0">
                  <a:pos x="17" y="7"/>
                </a:cxn>
                <a:cxn ang="0">
                  <a:pos x="8" y="7"/>
                </a:cxn>
                <a:cxn ang="0">
                  <a:pos x="5" y="7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83" h="28">
                  <a:moveTo>
                    <a:pt x="4" y="0"/>
                  </a:moveTo>
                  <a:lnTo>
                    <a:pt x="6" y="0"/>
                  </a:lnTo>
                  <a:lnTo>
                    <a:pt x="12" y="1"/>
                  </a:lnTo>
                  <a:lnTo>
                    <a:pt x="17" y="2"/>
                  </a:lnTo>
                  <a:lnTo>
                    <a:pt x="22" y="4"/>
                  </a:lnTo>
                  <a:lnTo>
                    <a:pt x="32" y="14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6" y="13"/>
                  </a:lnTo>
                  <a:lnTo>
                    <a:pt x="62" y="13"/>
                  </a:lnTo>
                  <a:lnTo>
                    <a:pt x="68" y="13"/>
                  </a:lnTo>
                  <a:lnTo>
                    <a:pt x="74" y="16"/>
                  </a:lnTo>
                  <a:lnTo>
                    <a:pt x="79" y="20"/>
                  </a:lnTo>
                  <a:lnTo>
                    <a:pt x="83" y="25"/>
                  </a:lnTo>
                  <a:lnTo>
                    <a:pt x="83" y="27"/>
                  </a:lnTo>
                  <a:lnTo>
                    <a:pt x="81" y="28"/>
                  </a:lnTo>
                  <a:lnTo>
                    <a:pt x="78" y="28"/>
                  </a:lnTo>
                  <a:lnTo>
                    <a:pt x="75" y="27"/>
                  </a:lnTo>
                  <a:lnTo>
                    <a:pt x="72" y="27"/>
                  </a:lnTo>
                  <a:lnTo>
                    <a:pt x="69" y="27"/>
                  </a:lnTo>
                  <a:lnTo>
                    <a:pt x="68" y="26"/>
                  </a:lnTo>
                  <a:lnTo>
                    <a:pt x="68" y="25"/>
                  </a:lnTo>
                  <a:lnTo>
                    <a:pt x="67" y="24"/>
                  </a:lnTo>
                  <a:lnTo>
                    <a:pt x="67" y="23"/>
                  </a:lnTo>
                  <a:lnTo>
                    <a:pt x="66" y="23"/>
                  </a:lnTo>
                  <a:lnTo>
                    <a:pt x="65" y="22"/>
                  </a:lnTo>
                  <a:lnTo>
                    <a:pt x="64" y="23"/>
                  </a:lnTo>
                  <a:lnTo>
                    <a:pt x="64" y="26"/>
                  </a:lnTo>
                  <a:lnTo>
                    <a:pt x="63" y="27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1" y="27"/>
                  </a:lnTo>
                  <a:lnTo>
                    <a:pt x="60" y="27"/>
                  </a:lnTo>
                  <a:lnTo>
                    <a:pt x="58" y="26"/>
                  </a:lnTo>
                  <a:lnTo>
                    <a:pt x="34" y="19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1" y="14"/>
                  </a:lnTo>
                  <a:lnTo>
                    <a:pt x="20" y="12"/>
                  </a:lnTo>
                  <a:lnTo>
                    <a:pt x="20" y="11"/>
                  </a:lnTo>
                  <a:lnTo>
                    <a:pt x="19" y="9"/>
                  </a:lnTo>
                  <a:lnTo>
                    <a:pt x="17" y="7"/>
                  </a:lnTo>
                  <a:lnTo>
                    <a:pt x="8" y="7"/>
                  </a:lnTo>
                  <a:lnTo>
                    <a:pt x="5" y="7"/>
                  </a:lnTo>
                  <a:lnTo>
                    <a:pt x="2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3" name="Freeform 115"/>
            <p:cNvSpPr>
              <a:spLocks noEditPoints="1"/>
            </p:cNvSpPr>
            <p:nvPr/>
          </p:nvSpPr>
          <p:spPr bwMode="auto">
            <a:xfrm>
              <a:off x="2153958" y="2686290"/>
              <a:ext cx="2896" cy="7241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1" y="3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close/>
                  <a:moveTo>
                    <a:pt x="2" y="0"/>
                  </a:moveTo>
                  <a:lnTo>
                    <a:pt x="1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4" name="Freeform 116"/>
            <p:cNvSpPr>
              <a:spLocks noEditPoints="1"/>
            </p:cNvSpPr>
            <p:nvPr/>
          </p:nvSpPr>
          <p:spPr bwMode="auto">
            <a:xfrm>
              <a:off x="2156855" y="2680498"/>
              <a:ext cx="2896" cy="4345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1" y="1"/>
                  </a:lnTo>
                  <a:close/>
                  <a:moveTo>
                    <a:pt x="2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5" name="Freeform 117"/>
            <p:cNvSpPr/>
            <p:nvPr/>
          </p:nvSpPr>
          <p:spPr bwMode="auto">
            <a:xfrm>
              <a:off x="2110515" y="2689187"/>
              <a:ext cx="62270" cy="3041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7" y="3"/>
                </a:cxn>
                <a:cxn ang="0">
                  <a:pos x="20" y="6"/>
                </a:cxn>
                <a:cxn ang="0">
                  <a:pos x="23" y="9"/>
                </a:cxn>
                <a:cxn ang="0">
                  <a:pos x="26" y="10"/>
                </a:cxn>
                <a:cxn ang="0">
                  <a:pos x="28" y="9"/>
                </a:cxn>
                <a:cxn ang="0">
                  <a:pos x="29" y="8"/>
                </a:cxn>
                <a:cxn ang="0">
                  <a:pos x="29" y="7"/>
                </a:cxn>
                <a:cxn ang="0">
                  <a:pos x="30" y="5"/>
                </a:cxn>
                <a:cxn ang="0">
                  <a:pos x="30" y="3"/>
                </a:cxn>
                <a:cxn ang="0">
                  <a:pos x="31" y="4"/>
                </a:cxn>
                <a:cxn ang="0">
                  <a:pos x="33" y="6"/>
                </a:cxn>
                <a:cxn ang="0">
                  <a:pos x="37" y="6"/>
                </a:cxn>
                <a:cxn ang="0">
                  <a:pos x="40" y="8"/>
                </a:cxn>
                <a:cxn ang="0">
                  <a:pos x="43" y="10"/>
                </a:cxn>
                <a:cxn ang="0">
                  <a:pos x="43" y="11"/>
                </a:cxn>
                <a:cxn ang="0">
                  <a:pos x="43" y="12"/>
                </a:cxn>
                <a:cxn ang="0">
                  <a:pos x="42" y="13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9" y="16"/>
                </a:cxn>
                <a:cxn ang="0">
                  <a:pos x="38" y="16"/>
                </a:cxn>
                <a:cxn ang="0">
                  <a:pos x="33" y="16"/>
                </a:cxn>
                <a:cxn ang="0">
                  <a:pos x="24" y="15"/>
                </a:cxn>
                <a:cxn ang="0">
                  <a:pos x="18" y="17"/>
                </a:cxn>
                <a:cxn ang="0">
                  <a:pos x="14" y="19"/>
                </a:cxn>
                <a:cxn ang="0">
                  <a:pos x="9" y="21"/>
                </a:cxn>
                <a:cxn ang="0">
                  <a:pos x="4" y="20"/>
                </a:cxn>
                <a:cxn ang="0">
                  <a:pos x="3" y="19"/>
                </a:cxn>
                <a:cxn ang="0">
                  <a:pos x="12" y="15"/>
                </a:cxn>
                <a:cxn ang="0">
                  <a:pos x="15" y="13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11"/>
                </a:cxn>
                <a:cxn ang="0">
                  <a:pos x="5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5"/>
                </a:cxn>
                <a:cxn ang="0">
                  <a:pos x="11" y="2"/>
                </a:cxn>
                <a:cxn ang="0">
                  <a:pos x="13" y="1"/>
                </a:cxn>
                <a:cxn ang="0">
                  <a:pos x="14" y="0"/>
                </a:cxn>
              </a:cxnLst>
              <a:rect l="0" t="0" r="r" b="b"/>
              <a:pathLst>
                <a:path w="43" h="21">
                  <a:moveTo>
                    <a:pt x="14" y="0"/>
                  </a:moveTo>
                  <a:lnTo>
                    <a:pt x="17" y="3"/>
                  </a:lnTo>
                  <a:lnTo>
                    <a:pt x="20" y="6"/>
                  </a:lnTo>
                  <a:lnTo>
                    <a:pt x="23" y="9"/>
                  </a:lnTo>
                  <a:lnTo>
                    <a:pt x="26" y="10"/>
                  </a:lnTo>
                  <a:lnTo>
                    <a:pt x="28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7" y="6"/>
                  </a:lnTo>
                  <a:lnTo>
                    <a:pt x="40" y="8"/>
                  </a:lnTo>
                  <a:lnTo>
                    <a:pt x="43" y="10"/>
                  </a:lnTo>
                  <a:lnTo>
                    <a:pt x="43" y="11"/>
                  </a:lnTo>
                  <a:lnTo>
                    <a:pt x="43" y="12"/>
                  </a:lnTo>
                  <a:lnTo>
                    <a:pt x="42" y="13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4" y="15"/>
                  </a:lnTo>
                  <a:lnTo>
                    <a:pt x="18" y="17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4" y="20"/>
                  </a:lnTo>
                  <a:lnTo>
                    <a:pt x="3" y="19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6" name="Freeform 118"/>
            <p:cNvSpPr/>
            <p:nvPr/>
          </p:nvSpPr>
          <p:spPr bwMode="auto">
            <a:xfrm>
              <a:off x="1941085" y="2489346"/>
              <a:ext cx="43444" cy="1158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0" y="0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0" y="5"/>
                </a:cxn>
                <a:cxn ang="0">
                  <a:pos x="3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15" y="1"/>
                </a:cxn>
                <a:cxn ang="0">
                  <a:pos x="22" y="0"/>
                </a:cxn>
              </a:cxnLst>
              <a:rect l="0" t="0" r="r" b="b"/>
              <a:pathLst>
                <a:path w="30" h="8">
                  <a:moveTo>
                    <a:pt x="22" y="0"/>
                  </a:moveTo>
                  <a:lnTo>
                    <a:pt x="30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0" y="5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15" y="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7" name="Freeform 119"/>
            <p:cNvSpPr/>
            <p:nvPr/>
          </p:nvSpPr>
          <p:spPr bwMode="auto">
            <a:xfrm>
              <a:off x="1916466" y="2503827"/>
              <a:ext cx="27515" cy="868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9" y="0"/>
                </a:cxn>
                <a:cxn ang="0">
                  <a:pos x="11" y="3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5" y="0"/>
                </a:cxn>
              </a:cxnLst>
              <a:rect l="0" t="0" r="r" b="b"/>
              <a:pathLst>
                <a:path w="19" h="6">
                  <a:moveTo>
                    <a:pt x="15" y="0"/>
                  </a:moveTo>
                  <a:lnTo>
                    <a:pt x="19" y="0"/>
                  </a:lnTo>
                  <a:lnTo>
                    <a:pt x="11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8" name="Freeform 120"/>
            <p:cNvSpPr>
              <a:spLocks noEditPoints="1"/>
            </p:cNvSpPr>
            <p:nvPr/>
          </p:nvSpPr>
          <p:spPr bwMode="auto">
            <a:xfrm>
              <a:off x="1977287" y="2473416"/>
              <a:ext cx="2896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9" name="Freeform 121"/>
            <p:cNvSpPr/>
            <p:nvPr/>
          </p:nvSpPr>
          <p:spPr bwMode="auto">
            <a:xfrm>
              <a:off x="1987425" y="2705116"/>
              <a:ext cx="99921" cy="6082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4" y="4"/>
                </a:cxn>
                <a:cxn ang="0">
                  <a:pos x="48" y="6"/>
                </a:cxn>
                <a:cxn ang="0">
                  <a:pos x="51" y="8"/>
                </a:cxn>
                <a:cxn ang="0">
                  <a:pos x="52" y="8"/>
                </a:cxn>
                <a:cxn ang="0">
                  <a:pos x="53" y="8"/>
                </a:cxn>
                <a:cxn ang="0">
                  <a:pos x="56" y="7"/>
                </a:cxn>
                <a:cxn ang="0">
                  <a:pos x="59" y="7"/>
                </a:cxn>
                <a:cxn ang="0">
                  <a:pos x="62" y="7"/>
                </a:cxn>
                <a:cxn ang="0">
                  <a:pos x="65" y="7"/>
                </a:cxn>
                <a:cxn ang="0">
                  <a:pos x="67" y="8"/>
                </a:cxn>
                <a:cxn ang="0">
                  <a:pos x="69" y="11"/>
                </a:cxn>
                <a:cxn ang="0">
                  <a:pos x="69" y="14"/>
                </a:cxn>
                <a:cxn ang="0">
                  <a:pos x="68" y="18"/>
                </a:cxn>
                <a:cxn ang="0">
                  <a:pos x="66" y="20"/>
                </a:cxn>
                <a:cxn ang="0">
                  <a:pos x="63" y="21"/>
                </a:cxn>
                <a:cxn ang="0">
                  <a:pos x="59" y="21"/>
                </a:cxn>
                <a:cxn ang="0">
                  <a:pos x="56" y="22"/>
                </a:cxn>
                <a:cxn ang="0">
                  <a:pos x="53" y="22"/>
                </a:cxn>
                <a:cxn ang="0">
                  <a:pos x="48" y="24"/>
                </a:cxn>
                <a:cxn ang="0">
                  <a:pos x="42" y="26"/>
                </a:cxn>
                <a:cxn ang="0">
                  <a:pos x="38" y="27"/>
                </a:cxn>
                <a:cxn ang="0">
                  <a:pos x="34" y="29"/>
                </a:cxn>
                <a:cxn ang="0">
                  <a:pos x="23" y="40"/>
                </a:cxn>
                <a:cxn ang="0">
                  <a:pos x="19" y="41"/>
                </a:cxn>
                <a:cxn ang="0">
                  <a:pos x="15" y="42"/>
                </a:cxn>
                <a:cxn ang="0">
                  <a:pos x="10" y="40"/>
                </a:cxn>
                <a:cxn ang="0">
                  <a:pos x="4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6"/>
                </a:cxn>
                <a:cxn ang="0">
                  <a:pos x="14" y="20"/>
                </a:cxn>
                <a:cxn ang="0">
                  <a:pos x="15" y="17"/>
                </a:cxn>
                <a:cxn ang="0">
                  <a:pos x="16" y="16"/>
                </a:cxn>
                <a:cxn ang="0">
                  <a:pos x="19" y="16"/>
                </a:cxn>
                <a:cxn ang="0">
                  <a:pos x="26" y="12"/>
                </a:cxn>
                <a:cxn ang="0">
                  <a:pos x="31" y="7"/>
                </a:cxn>
                <a:cxn ang="0">
                  <a:pos x="31" y="1"/>
                </a:cxn>
                <a:cxn ang="0">
                  <a:pos x="31" y="0"/>
                </a:cxn>
              </a:cxnLst>
              <a:rect l="0" t="0" r="r" b="b"/>
              <a:pathLst>
                <a:path w="69" h="42">
                  <a:moveTo>
                    <a:pt x="31" y="0"/>
                  </a:moveTo>
                  <a:lnTo>
                    <a:pt x="32" y="0"/>
                  </a:lnTo>
                  <a:lnTo>
                    <a:pt x="36" y="1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6" y="7"/>
                  </a:lnTo>
                  <a:lnTo>
                    <a:pt x="59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8"/>
                  </a:lnTo>
                  <a:lnTo>
                    <a:pt x="69" y="11"/>
                  </a:lnTo>
                  <a:lnTo>
                    <a:pt x="69" y="14"/>
                  </a:lnTo>
                  <a:lnTo>
                    <a:pt x="68" y="18"/>
                  </a:lnTo>
                  <a:lnTo>
                    <a:pt x="66" y="20"/>
                  </a:lnTo>
                  <a:lnTo>
                    <a:pt x="63" y="21"/>
                  </a:lnTo>
                  <a:lnTo>
                    <a:pt x="59" y="21"/>
                  </a:lnTo>
                  <a:lnTo>
                    <a:pt x="56" y="22"/>
                  </a:lnTo>
                  <a:lnTo>
                    <a:pt x="53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8" y="27"/>
                  </a:lnTo>
                  <a:lnTo>
                    <a:pt x="34" y="29"/>
                  </a:lnTo>
                  <a:lnTo>
                    <a:pt x="23" y="40"/>
                  </a:lnTo>
                  <a:lnTo>
                    <a:pt x="19" y="41"/>
                  </a:lnTo>
                  <a:lnTo>
                    <a:pt x="15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4" y="20"/>
                  </a:lnTo>
                  <a:lnTo>
                    <a:pt x="15" y="17"/>
                  </a:lnTo>
                  <a:lnTo>
                    <a:pt x="16" y="16"/>
                  </a:lnTo>
                  <a:lnTo>
                    <a:pt x="19" y="16"/>
                  </a:lnTo>
                  <a:lnTo>
                    <a:pt x="26" y="12"/>
                  </a:lnTo>
                  <a:lnTo>
                    <a:pt x="31" y="7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0" name="Freeform 122"/>
            <p:cNvSpPr/>
            <p:nvPr/>
          </p:nvSpPr>
          <p:spPr bwMode="auto">
            <a:xfrm>
              <a:off x="2177128" y="2734078"/>
              <a:ext cx="52132" cy="4489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1" y="5"/>
                </a:cxn>
                <a:cxn ang="0">
                  <a:pos x="22" y="9"/>
                </a:cxn>
                <a:cxn ang="0">
                  <a:pos x="25" y="12"/>
                </a:cxn>
                <a:cxn ang="0">
                  <a:pos x="27" y="14"/>
                </a:cxn>
                <a:cxn ang="0">
                  <a:pos x="29" y="14"/>
                </a:cxn>
                <a:cxn ang="0">
                  <a:pos x="31" y="13"/>
                </a:cxn>
                <a:cxn ang="0">
                  <a:pos x="35" y="11"/>
                </a:cxn>
                <a:cxn ang="0">
                  <a:pos x="36" y="11"/>
                </a:cxn>
                <a:cxn ang="0">
                  <a:pos x="36" y="12"/>
                </a:cxn>
                <a:cxn ang="0">
                  <a:pos x="36" y="15"/>
                </a:cxn>
                <a:cxn ang="0">
                  <a:pos x="36" y="20"/>
                </a:cxn>
                <a:cxn ang="0">
                  <a:pos x="35" y="28"/>
                </a:cxn>
                <a:cxn ang="0">
                  <a:pos x="34" y="30"/>
                </a:cxn>
                <a:cxn ang="0">
                  <a:pos x="31" y="31"/>
                </a:cxn>
                <a:cxn ang="0">
                  <a:pos x="29" y="30"/>
                </a:cxn>
                <a:cxn ang="0">
                  <a:pos x="24" y="28"/>
                </a:cxn>
                <a:cxn ang="0">
                  <a:pos x="21" y="28"/>
                </a:cxn>
                <a:cxn ang="0">
                  <a:pos x="18" y="28"/>
                </a:cxn>
                <a:cxn ang="0">
                  <a:pos x="15" y="28"/>
                </a:cxn>
                <a:cxn ang="0">
                  <a:pos x="13" y="26"/>
                </a:cxn>
                <a:cxn ang="0">
                  <a:pos x="13" y="25"/>
                </a:cxn>
                <a:cxn ang="0">
                  <a:pos x="12" y="23"/>
                </a:cxn>
                <a:cxn ang="0">
                  <a:pos x="11" y="22"/>
                </a:cxn>
                <a:cxn ang="0">
                  <a:pos x="8" y="20"/>
                </a:cxn>
                <a:cxn ang="0">
                  <a:pos x="4" y="18"/>
                </a:cxn>
                <a:cxn ang="0">
                  <a:pos x="0" y="15"/>
                </a:cxn>
                <a:cxn ang="0">
                  <a:pos x="0" y="14"/>
                </a:cxn>
                <a:cxn ang="0">
                  <a:pos x="1" y="12"/>
                </a:cxn>
                <a:cxn ang="0">
                  <a:pos x="2" y="11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6" y="11"/>
                </a:cxn>
                <a:cxn ang="0">
                  <a:pos x="7" y="12"/>
                </a:cxn>
                <a:cxn ang="0">
                  <a:pos x="7" y="14"/>
                </a:cxn>
                <a:cxn ang="0">
                  <a:pos x="8" y="15"/>
                </a:cxn>
                <a:cxn ang="0">
                  <a:pos x="10" y="16"/>
                </a:cxn>
                <a:cxn ang="0">
                  <a:pos x="13" y="15"/>
                </a:cxn>
                <a:cxn ang="0">
                  <a:pos x="15" y="12"/>
                </a:cxn>
                <a:cxn ang="0">
                  <a:pos x="16" y="8"/>
                </a:cxn>
                <a:cxn ang="0">
                  <a:pos x="18" y="5"/>
                </a:cxn>
                <a:cxn ang="0">
                  <a:pos x="19" y="1"/>
                </a:cxn>
                <a:cxn ang="0">
                  <a:pos x="19" y="0"/>
                </a:cxn>
              </a:cxnLst>
              <a:rect l="0" t="0" r="r" b="b"/>
              <a:pathLst>
                <a:path w="36" h="31">
                  <a:moveTo>
                    <a:pt x="19" y="0"/>
                  </a:moveTo>
                  <a:lnTo>
                    <a:pt x="21" y="5"/>
                  </a:lnTo>
                  <a:lnTo>
                    <a:pt x="22" y="9"/>
                  </a:lnTo>
                  <a:lnTo>
                    <a:pt x="25" y="12"/>
                  </a:lnTo>
                  <a:lnTo>
                    <a:pt x="27" y="14"/>
                  </a:lnTo>
                  <a:lnTo>
                    <a:pt x="29" y="14"/>
                  </a:lnTo>
                  <a:lnTo>
                    <a:pt x="31" y="13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5"/>
                  </a:lnTo>
                  <a:lnTo>
                    <a:pt x="36" y="20"/>
                  </a:lnTo>
                  <a:lnTo>
                    <a:pt x="35" y="28"/>
                  </a:lnTo>
                  <a:lnTo>
                    <a:pt x="34" y="30"/>
                  </a:lnTo>
                  <a:lnTo>
                    <a:pt x="31" y="31"/>
                  </a:lnTo>
                  <a:lnTo>
                    <a:pt x="29" y="30"/>
                  </a:lnTo>
                  <a:lnTo>
                    <a:pt x="24" y="28"/>
                  </a:lnTo>
                  <a:lnTo>
                    <a:pt x="21" y="28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2" y="23"/>
                  </a:lnTo>
                  <a:lnTo>
                    <a:pt x="11" y="22"/>
                  </a:lnTo>
                  <a:lnTo>
                    <a:pt x="8" y="20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8" y="5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1" name="Freeform 123"/>
            <p:cNvSpPr/>
            <p:nvPr/>
          </p:nvSpPr>
          <p:spPr bwMode="auto">
            <a:xfrm>
              <a:off x="2649216" y="2786210"/>
              <a:ext cx="5792" cy="289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2" name="Freeform 124"/>
            <p:cNvSpPr>
              <a:spLocks noEditPoints="1"/>
            </p:cNvSpPr>
            <p:nvPr/>
          </p:nvSpPr>
          <p:spPr bwMode="auto">
            <a:xfrm>
              <a:off x="2362488" y="2547271"/>
              <a:ext cx="495258" cy="362031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83" y="11"/>
                </a:cxn>
                <a:cxn ang="0">
                  <a:pos x="87" y="8"/>
                </a:cxn>
                <a:cxn ang="0">
                  <a:pos x="96" y="15"/>
                </a:cxn>
                <a:cxn ang="0">
                  <a:pos x="136" y="28"/>
                </a:cxn>
                <a:cxn ang="0">
                  <a:pos x="145" y="32"/>
                </a:cxn>
                <a:cxn ang="0">
                  <a:pos x="181" y="44"/>
                </a:cxn>
                <a:cxn ang="0">
                  <a:pos x="197" y="52"/>
                </a:cxn>
                <a:cxn ang="0">
                  <a:pos x="195" y="65"/>
                </a:cxn>
                <a:cxn ang="0">
                  <a:pos x="215" y="70"/>
                </a:cxn>
                <a:cxn ang="0">
                  <a:pos x="252" y="78"/>
                </a:cxn>
                <a:cxn ang="0">
                  <a:pos x="264" y="89"/>
                </a:cxn>
                <a:cxn ang="0">
                  <a:pos x="275" y="102"/>
                </a:cxn>
                <a:cxn ang="0">
                  <a:pos x="264" y="121"/>
                </a:cxn>
                <a:cxn ang="0">
                  <a:pos x="276" y="130"/>
                </a:cxn>
                <a:cxn ang="0">
                  <a:pos x="289" y="151"/>
                </a:cxn>
                <a:cxn ang="0">
                  <a:pos x="288" y="179"/>
                </a:cxn>
                <a:cxn ang="0">
                  <a:pos x="293" y="186"/>
                </a:cxn>
                <a:cxn ang="0">
                  <a:pos x="307" y="209"/>
                </a:cxn>
                <a:cxn ang="0">
                  <a:pos x="322" y="221"/>
                </a:cxn>
                <a:cxn ang="0">
                  <a:pos x="325" y="228"/>
                </a:cxn>
                <a:cxn ang="0">
                  <a:pos x="336" y="250"/>
                </a:cxn>
                <a:cxn ang="0">
                  <a:pos x="317" y="235"/>
                </a:cxn>
                <a:cxn ang="0">
                  <a:pos x="302" y="243"/>
                </a:cxn>
                <a:cxn ang="0">
                  <a:pos x="283" y="233"/>
                </a:cxn>
                <a:cxn ang="0">
                  <a:pos x="258" y="218"/>
                </a:cxn>
                <a:cxn ang="0">
                  <a:pos x="243" y="206"/>
                </a:cxn>
                <a:cxn ang="0">
                  <a:pos x="236" y="208"/>
                </a:cxn>
                <a:cxn ang="0">
                  <a:pos x="231" y="191"/>
                </a:cxn>
                <a:cxn ang="0">
                  <a:pos x="211" y="192"/>
                </a:cxn>
                <a:cxn ang="0">
                  <a:pos x="201" y="181"/>
                </a:cxn>
                <a:cxn ang="0">
                  <a:pos x="195" y="179"/>
                </a:cxn>
                <a:cxn ang="0">
                  <a:pos x="205" y="165"/>
                </a:cxn>
                <a:cxn ang="0">
                  <a:pos x="193" y="156"/>
                </a:cxn>
                <a:cxn ang="0">
                  <a:pos x="175" y="139"/>
                </a:cxn>
                <a:cxn ang="0">
                  <a:pos x="153" y="137"/>
                </a:cxn>
                <a:cxn ang="0">
                  <a:pos x="166" y="133"/>
                </a:cxn>
                <a:cxn ang="0">
                  <a:pos x="152" y="126"/>
                </a:cxn>
                <a:cxn ang="0">
                  <a:pos x="150" y="125"/>
                </a:cxn>
                <a:cxn ang="0">
                  <a:pos x="133" y="123"/>
                </a:cxn>
                <a:cxn ang="0">
                  <a:pos x="122" y="113"/>
                </a:cxn>
                <a:cxn ang="0">
                  <a:pos x="85" y="96"/>
                </a:cxn>
                <a:cxn ang="0">
                  <a:pos x="40" y="92"/>
                </a:cxn>
                <a:cxn ang="0">
                  <a:pos x="20" y="90"/>
                </a:cxn>
                <a:cxn ang="0">
                  <a:pos x="34" y="82"/>
                </a:cxn>
                <a:cxn ang="0">
                  <a:pos x="1" y="72"/>
                </a:cxn>
                <a:cxn ang="0">
                  <a:pos x="17" y="62"/>
                </a:cxn>
                <a:cxn ang="0">
                  <a:pos x="7" y="55"/>
                </a:cxn>
                <a:cxn ang="0">
                  <a:pos x="16" y="39"/>
                </a:cxn>
                <a:cxn ang="0">
                  <a:pos x="6" y="32"/>
                </a:cxn>
                <a:cxn ang="0">
                  <a:pos x="23" y="34"/>
                </a:cxn>
                <a:cxn ang="0">
                  <a:pos x="35" y="24"/>
                </a:cxn>
                <a:cxn ang="0">
                  <a:pos x="17" y="20"/>
                </a:cxn>
                <a:cxn ang="0">
                  <a:pos x="32" y="4"/>
                </a:cxn>
                <a:cxn ang="0">
                  <a:pos x="35" y="8"/>
                </a:cxn>
                <a:cxn ang="0">
                  <a:pos x="52" y="14"/>
                </a:cxn>
                <a:cxn ang="0">
                  <a:pos x="67" y="9"/>
                </a:cxn>
                <a:cxn ang="0">
                  <a:pos x="75" y="12"/>
                </a:cxn>
                <a:cxn ang="0">
                  <a:pos x="69" y="0"/>
                </a:cxn>
              </a:cxnLst>
              <a:rect l="0" t="0" r="r" b="b"/>
              <a:pathLst>
                <a:path w="342" h="250">
                  <a:moveTo>
                    <a:pt x="28" y="17"/>
                  </a:moveTo>
                  <a:lnTo>
                    <a:pt x="27" y="17"/>
                  </a:lnTo>
                  <a:lnTo>
                    <a:pt x="26" y="17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7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8" y="17"/>
                  </a:lnTo>
                  <a:close/>
                  <a:moveTo>
                    <a:pt x="69" y="0"/>
                  </a:moveTo>
                  <a:lnTo>
                    <a:pt x="70" y="0"/>
                  </a:lnTo>
                  <a:lnTo>
                    <a:pt x="75" y="1"/>
                  </a:lnTo>
                  <a:lnTo>
                    <a:pt x="80" y="3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3" y="11"/>
                  </a:lnTo>
                  <a:lnTo>
                    <a:pt x="83" y="12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2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7" y="7"/>
                  </a:lnTo>
                  <a:lnTo>
                    <a:pt x="88" y="8"/>
                  </a:lnTo>
                  <a:lnTo>
                    <a:pt x="89" y="9"/>
                  </a:lnTo>
                  <a:lnTo>
                    <a:pt x="90" y="10"/>
                  </a:lnTo>
                  <a:lnTo>
                    <a:pt x="92" y="14"/>
                  </a:lnTo>
                  <a:lnTo>
                    <a:pt x="93" y="15"/>
                  </a:lnTo>
                  <a:lnTo>
                    <a:pt x="95" y="15"/>
                  </a:lnTo>
                  <a:lnTo>
                    <a:pt x="96" y="15"/>
                  </a:lnTo>
                  <a:lnTo>
                    <a:pt x="98" y="15"/>
                  </a:lnTo>
                  <a:lnTo>
                    <a:pt x="101" y="17"/>
                  </a:lnTo>
                  <a:lnTo>
                    <a:pt x="106" y="19"/>
                  </a:lnTo>
                  <a:lnTo>
                    <a:pt x="112" y="21"/>
                  </a:lnTo>
                  <a:lnTo>
                    <a:pt x="118" y="24"/>
                  </a:lnTo>
                  <a:lnTo>
                    <a:pt x="124" y="26"/>
                  </a:lnTo>
                  <a:lnTo>
                    <a:pt x="131" y="29"/>
                  </a:lnTo>
                  <a:lnTo>
                    <a:pt x="136" y="28"/>
                  </a:lnTo>
                  <a:lnTo>
                    <a:pt x="140" y="27"/>
                  </a:lnTo>
                  <a:lnTo>
                    <a:pt x="143" y="27"/>
                  </a:lnTo>
                  <a:lnTo>
                    <a:pt x="148" y="27"/>
                  </a:lnTo>
                  <a:lnTo>
                    <a:pt x="148" y="28"/>
                  </a:lnTo>
                  <a:lnTo>
                    <a:pt x="148" y="28"/>
                  </a:lnTo>
                  <a:lnTo>
                    <a:pt x="147" y="30"/>
                  </a:lnTo>
                  <a:lnTo>
                    <a:pt x="146" y="31"/>
                  </a:lnTo>
                  <a:lnTo>
                    <a:pt x="145" y="32"/>
                  </a:lnTo>
                  <a:lnTo>
                    <a:pt x="145" y="34"/>
                  </a:lnTo>
                  <a:lnTo>
                    <a:pt x="146" y="35"/>
                  </a:lnTo>
                  <a:lnTo>
                    <a:pt x="152" y="35"/>
                  </a:lnTo>
                  <a:lnTo>
                    <a:pt x="159" y="39"/>
                  </a:lnTo>
                  <a:lnTo>
                    <a:pt x="166" y="42"/>
                  </a:lnTo>
                  <a:lnTo>
                    <a:pt x="173" y="45"/>
                  </a:lnTo>
                  <a:lnTo>
                    <a:pt x="177" y="45"/>
                  </a:lnTo>
                  <a:lnTo>
                    <a:pt x="181" y="44"/>
                  </a:lnTo>
                  <a:lnTo>
                    <a:pt x="185" y="43"/>
                  </a:lnTo>
                  <a:lnTo>
                    <a:pt x="188" y="43"/>
                  </a:lnTo>
                  <a:lnTo>
                    <a:pt x="190" y="45"/>
                  </a:lnTo>
                  <a:lnTo>
                    <a:pt x="190" y="47"/>
                  </a:lnTo>
                  <a:lnTo>
                    <a:pt x="191" y="50"/>
                  </a:lnTo>
                  <a:lnTo>
                    <a:pt x="192" y="52"/>
                  </a:lnTo>
                  <a:lnTo>
                    <a:pt x="194" y="53"/>
                  </a:lnTo>
                  <a:lnTo>
                    <a:pt x="197" y="52"/>
                  </a:lnTo>
                  <a:lnTo>
                    <a:pt x="200" y="51"/>
                  </a:lnTo>
                  <a:lnTo>
                    <a:pt x="203" y="51"/>
                  </a:lnTo>
                  <a:lnTo>
                    <a:pt x="205" y="53"/>
                  </a:lnTo>
                  <a:lnTo>
                    <a:pt x="204" y="55"/>
                  </a:lnTo>
                  <a:lnTo>
                    <a:pt x="202" y="58"/>
                  </a:lnTo>
                  <a:lnTo>
                    <a:pt x="199" y="60"/>
                  </a:lnTo>
                  <a:lnTo>
                    <a:pt x="196" y="62"/>
                  </a:lnTo>
                  <a:lnTo>
                    <a:pt x="195" y="65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6" y="66"/>
                  </a:lnTo>
                  <a:lnTo>
                    <a:pt x="197" y="66"/>
                  </a:lnTo>
                  <a:lnTo>
                    <a:pt x="198" y="65"/>
                  </a:lnTo>
                  <a:lnTo>
                    <a:pt x="200" y="65"/>
                  </a:lnTo>
                  <a:lnTo>
                    <a:pt x="208" y="67"/>
                  </a:lnTo>
                  <a:lnTo>
                    <a:pt x="215" y="70"/>
                  </a:lnTo>
                  <a:lnTo>
                    <a:pt x="223" y="72"/>
                  </a:lnTo>
                  <a:lnTo>
                    <a:pt x="231" y="73"/>
                  </a:lnTo>
                  <a:lnTo>
                    <a:pt x="238" y="74"/>
                  </a:lnTo>
                  <a:lnTo>
                    <a:pt x="243" y="74"/>
                  </a:lnTo>
                  <a:lnTo>
                    <a:pt x="248" y="74"/>
                  </a:lnTo>
                  <a:lnTo>
                    <a:pt x="251" y="75"/>
                  </a:lnTo>
                  <a:lnTo>
                    <a:pt x="252" y="76"/>
                  </a:lnTo>
                  <a:lnTo>
                    <a:pt x="252" y="78"/>
                  </a:lnTo>
                  <a:lnTo>
                    <a:pt x="250" y="81"/>
                  </a:lnTo>
                  <a:lnTo>
                    <a:pt x="247" y="86"/>
                  </a:lnTo>
                  <a:lnTo>
                    <a:pt x="252" y="83"/>
                  </a:lnTo>
                  <a:lnTo>
                    <a:pt x="259" y="82"/>
                  </a:lnTo>
                  <a:lnTo>
                    <a:pt x="261" y="82"/>
                  </a:lnTo>
                  <a:lnTo>
                    <a:pt x="264" y="87"/>
                  </a:lnTo>
                  <a:lnTo>
                    <a:pt x="264" y="88"/>
                  </a:lnTo>
                  <a:lnTo>
                    <a:pt x="264" y="89"/>
                  </a:lnTo>
                  <a:lnTo>
                    <a:pt x="263" y="89"/>
                  </a:lnTo>
                  <a:lnTo>
                    <a:pt x="263" y="89"/>
                  </a:lnTo>
                  <a:lnTo>
                    <a:pt x="262" y="89"/>
                  </a:lnTo>
                  <a:lnTo>
                    <a:pt x="262" y="90"/>
                  </a:lnTo>
                  <a:lnTo>
                    <a:pt x="265" y="93"/>
                  </a:lnTo>
                  <a:lnTo>
                    <a:pt x="269" y="97"/>
                  </a:lnTo>
                  <a:lnTo>
                    <a:pt x="272" y="100"/>
                  </a:lnTo>
                  <a:lnTo>
                    <a:pt x="275" y="102"/>
                  </a:lnTo>
                  <a:lnTo>
                    <a:pt x="274" y="106"/>
                  </a:lnTo>
                  <a:lnTo>
                    <a:pt x="271" y="108"/>
                  </a:lnTo>
                  <a:lnTo>
                    <a:pt x="268" y="110"/>
                  </a:lnTo>
                  <a:lnTo>
                    <a:pt x="265" y="112"/>
                  </a:lnTo>
                  <a:lnTo>
                    <a:pt x="262" y="114"/>
                  </a:lnTo>
                  <a:lnTo>
                    <a:pt x="261" y="117"/>
                  </a:lnTo>
                  <a:lnTo>
                    <a:pt x="262" y="120"/>
                  </a:lnTo>
                  <a:lnTo>
                    <a:pt x="264" y="121"/>
                  </a:lnTo>
                  <a:lnTo>
                    <a:pt x="267" y="122"/>
                  </a:lnTo>
                  <a:lnTo>
                    <a:pt x="271" y="122"/>
                  </a:lnTo>
                  <a:lnTo>
                    <a:pt x="273" y="124"/>
                  </a:lnTo>
                  <a:lnTo>
                    <a:pt x="274" y="124"/>
                  </a:lnTo>
                  <a:lnTo>
                    <a:pt x="273" y="126"/>
                  </a:lnTo>
                  <a:lnTo>
                    <a:pt x="273" y="128"/>
                  </a:lnTo>
                  <a:lnTo>
                    <a:pt x="273" y="129"/>
                  </a:lnTo>
                  <a:lnTo>
                    <a:pt x="276" y="130"/>
                  </a:lnTo>
                  <a:lnTo>
                    <a:pt x="276" y="130"/>
                  </a:lnTo>
                  <a:lnTo>
                    <a:pt x="277" y="131"/>
                  </a:lnTo>
                  <a:lnTo>
                    <a:pt x="280" y="135"/>
                  </a:lnTo>
                  <a:lnTo>
                    <a:pt x="284" y="138"/>
                  </a:lnTo>
                  <a:lnTo>
                    <a:pt x="286" y="142"/>
                  </a:lnTo>
                  <a:lnTo>
                    <a:pt x="287" y="144"/>
                  </a:lnTo>
                  <a:lnTo>
                    <a:pt x="289" y="150"/>
                  </a:lnTo>
                  <a:lnTo>
                    <a:pt x="289" y="151"/>
                  </a:lnTo>
                  <a:lnTo>
                    <a:pt x="288" y="156"/>
                  </a:lnTo>
                  <a:lnTo>
                    <a:pt x="287" y="162"/>
                  </a:lnTo>
                  <a:lnTo>
                    <a:pt x="286" y="166"/>
                  </a:lnTo>
                  <a:lnTo>
                    <a:pt x="284" y="169"/>
                  </a:lnTo>
                  <a:lnTo>
                    <a:pt x="283" y="172"/>
                  </a:lnTo>
                  <a:lnTo>
                    <a:pt x="283" y="176"/>
                  </a:lnTo>
                  <a:lnTo>
                    <a:pt x="285" y="178"/>
                  </a:lnTo>
                  <a:lnTo>
                    <a:pt x="288" y="179"/>
                  </a:lnTo>
                  <a:lnTo>
                    <a:pt x="292" y="180"/>
                  </a:lnTo>
                  <a:lnTo>
                    <a:pt x="295" y="181"/>
                  </a:lnTo>
                  <a:lnTo>
                    <a:pt x="297" y="182"/>
                  </a:lnTo>
                  <a:lnTo>
                    <a:pt x="297" y="183"/>
                  </a:lnTo>
                  <a:lnTo>
                    <a:pt x="297" y="184"/>
                  </a:lnTo>
                  <a:lnTo>
                    <a:pt x="294" y="185"/>
                  </a:lnTo>
                  <a:lnTo>
                    <a:pt x="293" y="186"/>
                  </a:lnTo>
                  <a:lnTo>
                    <a:pt x="293" y="186"/>
                  </a:lnTo>
                  <a:lnTo>
                    <a:pt x="296" y="188"/>
                  </a:lnTo>
                  <a:lnTo>
                    <a:pt x="299" y="189"/>
                  </a:lnTo>
                  <a:lnTo>
                    <a:pt x="302" y="190"/>
                  </a:lnTo>
                  <a:lnTo>
                    <a:pt x="306" y="191"/>
                  </a:lnTo>
                  <a:lnTo>
                    <a:pt x="308" y="193"/>
                  </a:lnTo>
                  <a:lnTo>
                    <a:pt x="308" y="195"/>
                  </a:lnTo>
                  <a:lnTo>
                    <a:pt x="306" y="206"/>
                  </a:lnTo>
                  <a:lnTo>
                    <a:pt x="307" y="209"/>
                  </a:lnTo>
                  <a:lnTo>
                    <a:pt x="309" y="211"/>
                  </a:lnTo>
                  <a:lnTo>
                    <a:pt x="314" y="211"/>
                  </a:lnTo>
                  <a:lnTo>
                    <a:pt x="316" y="211"/>
                  </a:lnTo>
                  <a:lnTo>
                    <a:pt x="321" y="216"/>
                  </a:lnTo>
                  <a:lnTo>
                    <a:pt x="324" y="220"/>
                  </a:lnTo>
                  <a:lnTo>
                    <a:pt x="324" y="221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5" y="223"/>
                  </a:lnTo>
                  <a:lnTo>
                    <a:pt x="326" y="224"/>
                  </a:lnTo>
                  <a:lnTo>
                    <a:pt x="328" y="225"/>
                  </a:lnTo>
                  <a:lnTo>
                    <a:pt x="329" y="226"/>
                  </a:lnTo>
                  <a:lnTo>
                    <a:pt x="329" y="227"/>
                  </a:lnTo>
                  <a:lnTo>
                    <a:pt x="329" y="227"/>
                  </a:lnTo>
                  <a:lnTo>
                    <a:pt x="325" y="227"/>
                  </a:lnTo>
                  <a:lnTo>
                    <a:pt x="325" y="228"/>
                  </a:lnTo>
                  <a:lnTo>
                    <a:pt x="329" y="231"/>
                  </a:lnTo>
                  <a:lnTo>
                    <a:pt x="333" y="234"/>
                  </a:lnTo>
                  <a:lnTo>
                    <a:pt x="337" y="237"/>
                  </a:lnTo>
                  <a:lnTo>
                    <a:pt x="340" y="240"/>
                  </a:lnTo>
                  <a:lnTo>
                    <a:pt x="342" y="244"/>
                  </a:lnTo>
                  <a:lnTo>
                    <a:pt x="342" y="246"/>
                  </a:lnTo>
                  <a:lnTo>
                    <a:pt x="339" y="249"/>
                  </a:lnTo>
                  <a:lnTo>
                    <a:pt x="336" y="250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29" y="246"/>
                  </a:lnTo>
                  <a:lnTo>
                    <a:pt x="328" y="242"/>
                  </a:lnTo>
                  <a:lnTo>
                    <a:pt x="326" y="239"/>
                  </a:lnTo>
                  <a:lnTo>
                    <a:pt x="324" y="236"/>
                  </a:lnTo>
                  <a:lnTo>
                    <a:pt x="321" y="235"/>
                  </a:lnTo>
                  <a:lnTo>
                    <a:pt x="317" y="235"/>
                  </a:lnTo>
                  <a:lnTo>
                    <a:pt x="314" y="238"/>
                  </a:lnTo>
                  <a:lnTo>
                    <a:pt x="311" y="241"/>
                  </a:lnTo>
                  <a:lnTo>
                    <a:pt x="309" y="246"/>
                  </a:lnTo>
                  <a:lnTo>
                    <a:pt x="306" y="249"/>
                  </a:lnTo>
                  <a:lnTo>
                    <a:pt x="306" y="249"/>
                  </a:lnTo>
                  <a:lnTo>
                    <a:pt x="306" y="248"/>
                  </a:lnTo>
                  <a:lnTo>
                    <a:pt x="306" y="245"/>
                  </a:lnTo>
                  <a:lnTo>
                    <a:pt x="302" y="243"/>
                  </a:lnTo>
                  <a:lnTo>
                    <a:pt x="298" y="242"/>
                  </a:lnTo>
                  <a:lnTo>
                    <a:pt x="296" y="243"/>
                  </a:lnTo>
                  <a:lnTo>
                    <a:pt x="295" y="244"/>
                  </a:lnTo>
                  <a:lnTo>
                    <a:pt x="293" y="244"/>
                  </a:lnTo>
                  <a:lnTo>
                    <a:pt x="290" y="240"/>
                  </a:lnTo>
                  <a:lnTo>
                    <a:pt x="287" y="236"/>
                  </a:lnTo>
                  <a:lnTo>
                    <a:pt x="284" y="233"/>
                  </a:lnTo>
                  <a:lnTo>
                    <a:pt x="283" y="233"/>
                  </a:lnTo>
                  <a:lnTo>
                    <a:pt x="283" y="235"/>
                  </a:lnTo>
                  <a:lnTo>
                    <a:pt x="283" y="236"/>
                  </a:lnTo>
                  <a:lnTo>
                    <a:pt x="283" y="237"/>
                  </a:lnTo>
                  <a:lnTo>
                    <a:pt x="282" y="237"/>
                  </a:lnTo>
                  <a:lnTo>
                    <a:pt x="275" y="233"/>
                  </a:lnTo>
                  <a:lnTo>
                    <a:pt x="268" y="227"/>
                  </a:lnTo>
                  <a:lnTo>
                    <a:pt x="261" y="221"/>
                  </a:lnTo>
                  <a:lnTo>
                    <a:pt x="258" y="218"/>
                  </a:lnTo>
                  <a:lnTo>
                    <a:pt x="255" y="213"/>
                  </a:lnTo>
                  <a:lnTo>
                    <a:pt x="254" y="209"/>
                  </a:lnTo>
                  <a:lnTo>
                    <a:pt x="251" y="205"/>
                  </a:lnTo>
                  <a:lnTo>
                    <a:pt x="249" y="203"/>
                  </a:lnTo>
                  <a:lnTo>
                    <a:pt x="245" y="200"/>
                  </a:lnTo>
                  <a:lnTo>
                    <a:pt x="243" y="201"/>
                  </a:lnTo>
                  <a:lnTo>
                    <a:pt x="243" y="203"/>
                  </a:lnTo>
                  <a:lnTo>
                    <a:pt x="243" y="206"/>
                  </a:lnTo>
                  <a:lnTo>
                    <a:pt x="243" y="212"/>
                  </a:lnTo>
                  <a:lnTo>
                    <a:pt x="242" y="214"/>
                  </a:lnTo>
                  <a:lnTo>
                    <a:pt x="240" y="214"/>
                  </a:lnTo>
                  <a:lnTo>
                    <a:pt x="239" y="213"/>
                  </a:lnTo>
                  <a:lnTo>
                    <a:pt x="239" y="212"/>
                  </a:lnTo>
                  <a:lnTo>
                    <a:pt x="238" y="211"/>
                  </a:lnTo>
                  <a:lnTo>
                    <a:pt x="237" y="209"/>
                  </a:lnTo>
                  <a:lnTo>
                    <a:pt x="236" y="208"/>
                  </a:lnTo>
                  <a:lnTo>
                    <a:pt x="235" y="207"/>
                  </a:lnTo>
                  <a:lnTo>
                    <a:pt x="233" y="206"/>
                  </a:lnTo>
                  <a:lnTo>
                    <a:pt x="229" y="204"/>
                  </a:lnTo>
                  <a:lnTo>
                    <a:pt x="227" y="203"/>
                  </a:lnTo>
                  <a:lnTo>
                    <a:pt x="225" y="200"/>
                  </a:lnTo>
                  <a:lnTo>
                    <a:pt x="226" y="198"/>
                  </a:lnTo>
                  <a:lnTo>
                    <a:pt x="230" y="194"/>
                  </a:lnTo>
                  <a:lnTo>
                    <a:pt x="231" y="191"/>
                  </a:lnTo>
                  <a:lnTo>
                    <a:pt x="231" y="191"/>
                  </a:lnTo>
                  <a:lnTo>
                    <a:pt x="229" y="191"/>
                  </a:lnTo>
                  <a:lnTo>
                    <a:pt x="227" y="192"/>
                  </a:lnTo>
                  <a:lnTo>
                    <a:pt x="227" y="192"/>
                  </a:lnTo>
                  <a:lnTo>
                    <a:pt x="226" y="192"/>
                  </a:lnTo>
                  <a:lnTo>
                    <a:pt x="215" y="195"/>
                  </a:lnTo>
                  <a:lnTo>
                    <a:pt x="212" y="194"/>
                  </a:lnTo>
                  <a:lnTo>
                    <a:pt x="211" y="192"/>
                  </a:lnTo>
                  <a:lnTo>
                    <a:pt x="212" y="189"/>
                  </a:lnTo>
                  <a:lnTo>
                    <a:pt x="214" y="183"/>
                  </a:lnTo>
                  <a:lnTo>
                    <a:pt x="214" y="180"/>
                  </a:lnTo>
                  <a:lnTo>
                    <a:pt x="213" y="178"/>
                  </a:lnTo>
                  <a:lnTo>
                    <a:pt x="211" y="177"/>
                  </a:lnTo>
                  <a:lnTo>
                    <a:pt x="208" y="178"/>
                  </a:lnTo>
                  <a:lnTo>
                    <a:pt x="204" y="180"/>
                  </a:lnTo>
                  <a:lnTo>
                    <a:pt x="201" y="181"/>
                  </a:lnTo>
                  <a:lnTo>
                    <a:pt x="198" y="182"/>
                  </a:lnTo>
                  <a:lnTo>
                    <a:pt x="197" y="183"/>
                  </a:lnTo>
                  <a:lnTo>
                    <a:pt x="195" y="184"/>
                  </a:lnTo>
                  <a:lnTo>
                    <a:pt x="194" y="184"/>
                  </a:lnTo>
                  <a:lnTo>
                    <a:pt x="193" y="183"/>
                  </a:lnTo>
                  <a:lnTo>
                    <a:pt x="193" y="183"/>
                  </a:lnTo>
                  <a:lnTo>
                    <a:pt x="195" y="180"/>
                  </a:lnTo>
                  <a:lnTo>
                    <a:pt x="195" y="179"/>
                  </a:lnTo>
                  <a:lnTo>
                    <a:pt x="195" y="178"/>
                  </a:lnTo>
                  <a:lnTo>
                    <a:pt x="196" y="177"/>
                  </a:lnTo>
                  <a:lnTo>
                    <a:pt x="198" y="173"/>
                  </a:lnTo>
                  <a:lnTo>
                    <a:pt x="201" y="169"/>
                  </a:lnTo>
                  <a:lnTo>
                    <a:pt x="202" y="166"/>
                  </a:lnTo>
                  <a:lnTo>
                    <a:pt x="203" y="166"/>
                  </a:lnTo>
                  <a:lnTo>
                    <a:pt x="204" y="166"/>
                  </a:lnTo>
                  <a:lnTo>
                    <a:pt x="205" y="165"/>
                  </a:lnTo>
                  <a:lnTo>
                    <a:pt x="205" y="164"/>
                  </a:lnTo>
                  <a:lnTo>
                    <a:pt x="205" y="163"/>
                  </a:lnTo>
                  <a:lnTo>
                    <a:pt x="204" y="161"/>
                  </a:lnTo>
                  <a:lnTo>
                    <a:pt x="201" y="159"/>
                  </a:lnTo>
                  <a:lnTo>
                    <a:pt x="199" y="158"/>
                  </a:lnTo>
                  <a:lnTo>
                    <a:pt x="196" y="157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92" y="155"/>
                  </a:lnTo>
                  <a:lnTo>
                    <a:pt x="192" y="154"/>
                  </a:lnTo>
                  <a:lnTo>
                    <a:pt x="191" y="153"/>
                  </a:lnTo>
                  <a:lnTo>
                    <a:pt x="188" y="150"/>
                  </a:lnTo>
                  <a:lnTo>
                    <a:pt x="185" y="145"/>
                  </a:lnTo>
                  <a:lnTo>
                    <a:pt x="182" y="142"/>
                  </a:lnTo>
                  <a:lnTo>
                    <a:pt x="178" y="139"/>
                  </a:lnTo>
                  <a:lnTo>
                    <a:pt x="175" y="139"/>
                  </a:lnTo>
                  <a:lnTo>
                    <a:pt x="172" y="141"/>
                  </a:lnTo>
                  <a:lnTo>
                    <a:pt x="168" y="142"/>
                  </a:lnTo>
                  <a:lnTo>
                    <a:pt x="167" y="142"/>
                  </a:lnTo>
                  <a:lnTo>
                    <a:pt x="166" y="141"/>
                  </a:lnTo>
                  <a:lnTo>
                    <a:pt x="164" y="141"/>
                  </a:lnTo>
                  <a:lnTo>
                    <a:pt x="150" y="141"/>
                  </a:lnTo>
                  <a:lnTo>
                    <a:pt x="151" y="139"/>
                  </a:lnTo>
                  <a:lnTo>
                    <a:pt x="153" y="137"/>
                  </a:lnTo>
                  <a:lnTo>
                    <a:pt x="157" y="136"/>
                  </a:lnTo>
                  <a:lnTo>
                    <a:pt x="161" y="135"/>
                  </a:lnTo>
                  <a:lnTo>
                    <a:pt x="165" y="134"/>
                  </a:lnTo>
                  <a:lnTo>
                    <a:pt x="168" y="133"/>
                  </a:lnTo>
                  <a:lnTo>
                    <a:pt x="169" y="133"/>
                  </a:lnTo>
                  <a:lnTo>
                    <a:pt x="168" y="132"/>
                  </a:lnTo>
                  <a:lnTo>
                    <a:pt x="168" y="133"/>
                  </a:lnTo>
                  <a:lnTo>
                    <a:pt x="166" y="133"/>
                  </a:lnTo>
                  <a:lnTo>
                    <a:pt x="165" y="134"/>
                  </a:lnTo>
                  <a:lnTo>
                    <a:pt x="164" y="133"/>
                  </a:lnTo>
                  <a:lnTo>
                    <a:pt x="164" y="133"/>
                  </a:lnTo>
                  <a:lnTo>
                    <a:pt x="161" y="130"/>
                  </a:lnTo>
                  <a:lnTo>
                    <a:pt x="158" y="127"/>
                  </a:lnTo>
                  <a:lnTo>
                    <a:pt x="154" y="125"/>
                  </a:lnTo>
                  <a:lnTo>
                    <a:pt x="153" y="125"/>
                  </a:lnTo>
                  <a:lnTo>
                    <a:pt x="152" y="126"/>
                  </a:lnTo>
                  <a:lnTo>
                    <a:pt x="151" y="127"/>
                  </a:lnTo>
                  <a:lnTo>
                    <a:pt x="150" y="128"/>
                  </a:lnTo>
                  <a:lnTo>
                    <a:pt x="150" y="128"/>
                  </a:lnTo>
                  <a:lnTo>
                    <a:pt x="149" y="128"/>
                  </a:lnTo>
                  <a:lnTo>
                    <a:pt x="148" y="128"/>
                  </a:lnTo>
                  <a:lnTo>
                    <a:pt x="148" y="127"/>
                  </a:lnTo>
                  <a:lnTo>
                    <a:pt x="149" y="125"/>
                  </a:lnTo>
                  <a:lnTo>
                    <a:pt x="150" y="125"/>
                  </a:lnTo>
                  <a:lnTo>
                    <a:pt x="150" y="124"/>
                  </a:lnTo>
                  <a:lnTo>
                    <a:pt x="151" y="123"/>
                  </a:lnTo>
                  <a:lnTo>
                    <a:pt x="150" y="123"/>
                  </a:lnTo>
                  <a:lnTo>
                    <a:pt x="145" y="120"/>
                  </a:lnTo>
                  <a:lnTo>
                    <a:pt x="140" y="118"/>
                  </a:lnTo>
                  <a:lnTo>
                    <a:pt x="135" y="119"/>
                  </a:lnTo>
                  <a:lnTo>
                    <a:pt x="134" y="120"/>
                  </a:lnTo>
                  <a:lnTo>
                    <a:pt x="133" y="123"/>
                  </a:lnTo>
                  <a:lnTo>
                    <a:pt x="134" y="125"/>
                  </a:lnTo>
                  <a:lnTo>
                    <a:pt x="134" y="129"/>
                  </a:lnTo>
                  <a:lnTo>
                    <a:pt x="133" y="129"/>
                  </a:lnTo>
                  <a:lnTo>
                    <a:pt x="129" y="127"/>
                  </a:lnTo>
                  <a:lnTo>
                    <a:pt x="127" y="124"/>
                  </a:lnTo>
                  <a:lnTo>
                    <a:pt x="126" y="121"/>
                  </a:lnTo>
                  <a:lnTo>
                    <a:pt x="124" y="116"/>
                  </a:lnTo>
                  <a:lnTo>
                    <a:pt x="122" y="113"/>
                  </a:lnTo>
                  <a:lnTo>
                    <a:pt x="120" y="113"/>
                  </a:lnTo>
                  <a:lnTo>
                    <a:pt x="119" y="114"/>
                  </a:lnTo>
                  <a:lnTo>
                    <a:pt x="117" y="114"/>
                  </a:lnTo>
                  <a:lnTo>
                    <a:pt x="112" y="111"/>
                  </a:lnTo>
                  <a:lnTo>
                    <a:pt x="103" y="102"/>
                  </a:lnTo>
                  <a:lnTo>
                    <a:pt x="98" y="99"/>
                  </a:lnTo>
                  <a:lnTo>
                    <a:pt x="92" y="98"/>
                  </a:lnTo>
                  <a:lnTo>
                    <a:pt x="85" y="96"/>
                  </a:lnTo>
                  <a:lnTo>
                    <a:pt x="79" y="94"/>
                  </a:lnTo>
                  <a:lnTo>
                    <a:pt x="73" y="91"/>
                  </a:lnTo>
                  <a:lnTo>
                    <a:pt x="69" y="89"/>
                  </a:lnTo>
                  <a:lnTo>
                    <a:pt x="64" y="87"/>
                  </a:lnTo>
                  <a:lnTo>
                    <a:pt x="58" y="87"/>
                  </a:lnTo>
                  <a:lnTo>
                    <a:pt x="51" y="88"/>
                  </a:lnTo>
                  <a:lnTo>
                    <a:pt x="44" y="89"/>
                  </a:lnTo>
                  <a:lnTo>
                    <a:pt x="40" y="92"/>
                  </a:lnTo>
                  <a:lnTo>
                    <a:pt x="37" y="93"/>
                  </a:lnTo>
                  <a:lnTo>
                    <a:pt x="36" y="94"/>
                  </a:lnTo>
                  <a:lnTo>
                    <a:pt x="35" y="95"/>
                  </a:lnTo>
                  <a:lnTo>
                    <a:pt x="34" y="95"/>
                  </a:lnTo>
                  <a:lnTo>
                    <a:pt x="31" y="94"/>
                  </a:lnTo>
                  <a:lnTo>
                    <a:pt x="27" y="92"/>
                  </a:lnTo>
                  <a:lnTo>
                    <a:pt x="24" y="91"/>
                  </a:lnTo>
                  <a:lnTo>
                    <a:pt x="20" y="90"/>
                  </a:lnTo>
                  <a:lnTo>
                    <a:pt x="17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7" y="84"/>
                  </a:lnTo>
                  <a:lnTo>
                    <a:pt x="22" y="84"/>
                  </a:lnTo>
                  <a:lnTo>
                    <a:pt x="30" y="84"/>
                  </a:lnTo>
                  <a:lnTo>
                    <a:pt x="34" y="83"/>
                  </a:lnTo>
                  <a:lnTo>
                    <a:pt x="34" y="82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72"/>
                  </a:lnTo>
                  <a:lnTo>
                    <a:pt x="2" y="71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9" y="69"/>
                  </a:lnTo>
                  <a:lnTo>
                    <a:pt x="12" y="67"/>
                  </a:lnTo>
                  <a:lnTo>
                    <a:pt x="15" y="65"/>
                  </a:lnTo>
                  <a:lnTo>
                    <a:pt x="17" y="62"/>
                  </a:lnTo>
                  <a:lnTo>
                    <a:pt x="19" y="57"/>
                  </a:lnTo>
                  <a:lnTo>
                    <a:pt x="20" y="54"/>
                  </a:lnTo>
                  <a:lnTo>
                    <a:pt x="19" y="52"/>
                  </a:lnTo>
                  <a:lnTo>
                    <a:pt x="17" y="51"/>
                  </a:lnTo>
                  <a:lnTo>
                    <a:pt x="13" y="52"/>
                  </a:lnTo>
                  <a:lnTo>
                    <a:pt x="10" y="53"/>
                  </a:lnTo>
                  <a:lnTo>
                    <a:pt x="8" y="54"/>
                  </a:lnTo>
                  <a:lnTo>
                    <a:pt x="7" y="55"/>
                  </a:lnTo>
                  <a:lnTo>
                    <a:pt x="6" y="55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7" y="42"/>
                  </a:lnTo>
                  <a:lnTo>
                    <a:pt x="13" y="40"/>
                  </a:lnTo>
                  <a:lnTo>
                    <a:pt x="16" y="39"/>
                  </a:lnTo>
                  <a:lnTo>
                    <a:pt x="18" y="38"/>
                  </a:lnTo>
                  <a:lnTo>
                    <a:pt x="19" y="37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4" y="34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7" y="30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29"/>
                  </a:lnTo>
                  <a:lnTo>
                    <a:pt x="16" y="31"/>
                  </a:lnTo>
                  <a:lnTo>
                    <a:pt x="20" y="33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25" y="33"/>
                  </a:lnTo>
                  <a:lnTo>
                    <a:pt x="27" y="31"/>
                  </a:lnTo>
                  <a:lnTo>
                    <a:pt x="29" y="30"/>
                  </a:lnTo>
                  <a:lnTo>
                    <a:pt x="34" y="29"/>
                  </a:lnTo>
                  <a:lnTo>
                    <a:pt x="35" y="28"/>
                  </a:lnTo>
                  <a:lnTo>
                    <a:pt x="36" y="26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29" y="23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6" y="20"/>
                  </a:lnTo>
                  <a:lnTo>
                    <a:pt x="15" y="19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20" y="9"/>
                  </a:lnTo>
                  <a:lnTo>
                    <a:pt x="24" y="6"/>
                  </a:lnTo>
                  <a:lnTo>
                    <a:pt x="28" y="5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4" y="8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5" y="2"/>
                  </a:lnTo>
                  <a:lnTo>
                    <a:pt x="49" y="3"/>
                  </a:lnTo>
                  <a:lnTo>
                    <a:pt x="51" y="6"/>
                  </a:lnTo>
                  <a:lnTo>
                    <a:pt x="51" y="10"/>
                  </a:lnTo>
                  <a:lnTo>
                    <a:pt x="52" y="14"/>
                  </a:lnTo>
                  <a:lnTo>
                    <a:pt x="54" y="17"/>
                  </a:lnTo>
                  <a:lnTo>
                    <a:pt x="55" y="17"/>
                  </a:lnTo>
                  <a:lnTo>
                    <a:pt x="55" y="11"/>
                  </a:lnTo>
                  <a:lnTo>
                    <a:pt x="55" y="10"/>
                  </a:lnTo>
                  <a:lnTo>
                    <a:pt x="56" y="10"/>
                  </a:lnTo>
                  <a:lnTo>
                    <a:pt x="59" y="9"/>
                  </a:lnTo>
                  <a:lnTo>
                    <a:pt x="64" y="9"/>
                  </a:lnTo>
                  <a:lnTo>
                    <a:pt x="67" y="9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9" y="16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6"/>
                  </a:lnTo>
                  <a:lnTo>
                    <a:pt x="79" y="13"/>
                  </a:lnTo>
                  <a:lnTo>
                    <a:pt x="75" y="12"/>
                  </a:lnTo>
                  <a:lnTo>
                    <a:pt x="71" y="11"/>
                  </a:lnTo>
                  <a:lnTo>
                    <a:pt x="68" y="9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2"/>
                  </a:lnTo>
                  <a:lnTo>
                    <a:pt x="68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3" name="Freeform 125"/>
            <p:cNvSpPr/>
            <p:nvPr/>
          </p:nvSpPr>
          <p:spPr bwMode="auto">
            <a:xfrm>
              <a:off x="2634735" y="2787659"/>
              <a:ext cx="14481" cy="1303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7" y="7"/>
                </a:cxn>
                <a:cxn ang="0">
                  <a:pos x="4" y="9"/>
                </a:cxn>
                <a:cxn ang="0">
                  <a:pos x="3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7" y="7"/>
                  </a:ln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4" name="Freeform 126"/>
            <p:cNvSpPr/>
            <p:nvPr/>
          </p:nvSpPr>
          <p:spPr bwMode="auto">
            <a:xfrm>
              <a:off x="2025076" y="2738423"/>
              <a:ext cx="160742" cy="9412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56" y="8"/>
                </a:cxn>
                <a:cxn ang="0">
                  <a:pos x="72" y="12"/>
                </a:cxn>
                <a:cxn ang="0">
                  <a:pos x="73" y="16"/>
                </a:cxn>
                <a:cxn ang="0">
                  <a:pos x="71" y="21"/>
                </a:cxn>
                <a:cxn ang="0">
                  <a:pos x="72" y="24"/>
                </a:cxn>
                <a:cxn ang="0">
                  <a:pos x="76" y="21"/>
                </a:cxn>
                <a:cxn ang="0">
                  <a:pos x="77" y="20"/>
                </a:cxn>
                <a:cxn ang="0">
                  <a:pos x="76" y="18"/>
                </a:cxn>
                <a:cxn ang="0">
                  <a:pos x="75" y="13"/>
                </a:cxn>
                <a:cxn ang="0">
                  <a:pos x="76" y="5"/>
                </a:cxn>
                <a:cxn ang="0">
                  <a:pos x="82" y="1"/>
                </a:cxn>
                <a:cxn ang="0">
                  <a:pos x="87" y="4"/>
                </a:cxn>
                <a:cxn ang="0">
                  <a:pos x="90" y="9"/>
                </a:cxn>
                <a:cxn ang="0">
                  <a:pos x="92" y="29"/>
                </a:cxn>
                <a:cxn ang="0">
                  <a:pos x="97" y="40"/>
                </a:cxn>
                <a:cxn ang="0">
                  <a:pos x="100" y="42"/>
                </a:cxn>
                <a:cxn ang="0">
                  <a:pos x="109" y="46"/>
                </a:cxn>
                <a:cxn ang="0">
                  <a:pos x="111" y="50"/>
                </a:cxn>
                <a:cxn ang="0">
                  <a:pos x="104" y="58"/>
                </a:cxn>
                <a:cxn ang="0">
                  <a:pos x="95" y="63"/>
                </a:cxn>
                <a:cxn ang="0">
                  <a:pos x="84" y="64"/>
                </a:cxn>
                <a:cxn ang="0">
                  <a:pos x="75" y="60"/>
                </a:cxn>
                <a:cxn ang="0">
                  <a:pos x="73" y="54"/>
                </a:cxn>
                <a:cxn ang="0">
                  <a:pos x="69" y="52"/>
                </a:cxn>
                <a:cxn ang="0">
                  <a:pos x="65" y="57"/>
                </a:cxn>
                <a:cxn ang="0">
                  <a:pos x="63" y="59"/>
                </a:cxn>
                <a:cxn ang="0">
                  <a:pos x="49" y="62"/>
                </a:cxn>
                <a:cxn ang="0">
                  <a:pos x="39" y="63"/>
                </a:cxn>
                <a:cxn ang="0">
                  <a:pos x="31" y="61"/>
                </a:cxn>
                <a:cxn ang="0">
                  <a:pos x="26" y="54"/>
                </a:cxn>
                <a:cxn ang="0">
                  <a:pos x="19" y="50"/>
                </a:cxn>
                <a:cxn ang="0">
                  <a:pos x="6" y="46"/>
                </a:cxn>
                <a:cxn ang="0">
                  <a:pos x="0" y="39"/>
                </a:cxn>
                <a:cxn ang="0">
                  <a:pos x="2" y="36"/>
                </a:cxn>
                <a:cxn ang="0">
                  <a:pos x="21" y="36"/>
                </a:cxn>
                <a:cxn ang="0">
                  <a:pos x="28" y="34"/>
                </a:cxn>
                <a:cxn ang="0">
                  <a:pos x="31" y="31"/>
                </a:cxn>
                <a:cxn ang="0">
                  <a:pos x="28" y="30"/>
                </a:cxn>
                <a:cxn ang="0">
                  <a:pos x="22" y="31"/>
                </a:cxn>
                <a:cxn ang="0">
                  <a:pos x="15" y="29"/>
                </a:cxn>
                <a:cxn ang="0">
                  <a:pos x="7" y="23"/>
                </a:cxn>
                <a:cxn ang="0">
                  <a:pos x="7" y="21"/>
                </a:cxn>
                <a:cxn ang="0">
                  <a:pos x="11" y="21"/>
                </a:cxn>
                <a:cxn ang="0">
                  <a:pos x="16" y="20"/>
                </a:cxn>
                <a:cxn ang="0">
                  <a:pos x="16" y="15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13" y="10"/>
                </a:cxn>
                <a:cxn ang="0">
                  <a:pos x="19" y="8"/>
                </a:cxn>
                <a:cxn ang="0">
                  <a:pos x="23" y="3"/>
                </a:cxn>
                <a:cxn ang="0">
                  <a:pos x="28" y="0"/>
                </a:cxn>
              </a:cxnLst>
              <a:rect l="0" t="0" r="r" b="b"/>
              <a:pathLst>
                <a:path w="111" h="65">
                  <a:moveTo>
                    <a:pt x="28" y="0"/>
                  </a:moveTo>
                  <a:lnTo>
                    <a:pt x="31" y="1"/>
                  </a:lnTo>
                  <a:lnTo>
                    <a:pt x="34" y="3"/>
                  </a:lnTo>
                  <a:lnTo>
                    <a:pt x="37" y="4"/>
                  </a:lnTo>
                  <a:lnTo>
                    <a:pt x="39" y="6"/>
                  </a:lnTo>
                  <a:lnTo>
                    <a:pt x="40" y="7"/>
                  </a:lnTo>
                  <a:lnTo>
                    <a:pt x="48" y="7"/>
                  </a:lnTo>
                  <a:lnTo>
                    <a:pt x="56" y="8"/>
                  </a:lnTo>
                  <a:lnTo>
                    <a:pt x="64" y="9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3" y="16"/>
                  </a:lnTo>
                  <a:lnTo>
                    <a:pt x="72" y="19"/>
                  </a:lnTo>
                  <a:lnTo>
                    <a:pt x="71" y="21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3" y="24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6" y="19"/>
                  </a:lnTo>
                  <a:lnTo>
                    <a:pt x="76" y="18"/>
                  </a:lnTo>
                  <a:lnTo>
                    <a:pt x="75" y="17"/>
                  </a:lnTo>
                  <a:lnTo>
                    <a:pt x="75" y="13"/>
                  </a:lnTo>
                  <a:lnTo>
                    <a:pt x="75" y="8"/>
                  </a:lnTo>
                  <a:lnTo>
                    <a:pt x="76" y="5"/>
                  </a:lnTo>
                  <a:lnTo>
                    <a:pt x="79" y="2"/>
                  </a:lnTo>
                  <a:lnTo>
                    <a:pt x="82" y="1"/>
                  </a:lnTo>
                  <a:lnTo>
                    <a:pt x="84" y="2"/>
                  </a:lnTo>
                  <a:lnTo>
                    <a:pt x="87" y="4"/>
                  </a:lnTo>
                  <a:lnTo>
                    <a:pt x="89" y="6"/>
                  </a:lnTo>
                  <a:lnTo>
                    <a:pt x="90" y="9"/>
                  </a:lnTo>
                  <a:lnTo>
                    <a:pt x="90" y="15"/>
                  </a:lnTo>
                  <a:lnTo>
                    <a:pt x="92" y="29"/>
                  </a:lnTo>
                  <a:lnTo>
                    <a:pt x="94" y="35"/>
                  </a:lnTo>
                  <a:lnTo>
                    <a:pt x="97" y="40"/>
                  </a:lnTo>
                  <a:lnTo>
                    <a:pt x="98" y="41"/>
                  </a:lnTo>
                  <a:lnTo>
                    <a:pt x="100" y="42"/>
                  </a:lnTo>
                  <a:lnTo>
                    <a:pt x="106" y="44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1" y="50"/>
                  </a:lnTo>
                  <a:lnTo>
                    <a:pt x="109" y="53"/>
                  </a:lnTo>
                  <a:lnTo>
                    <a:pt x="104" y="58"/>
                  </a:lnTo>
                  <a:lnTo>
                    <a:pt x="99" y="61"/>
                  </a:lnTo>
                  <a:lnTo>
                    <a:pt x="95" y="63"/>
                  </a:lnTo>
                  <a:lnTo>
                    <a:pt x="89" y="65"/>
                  </a:lnTo>
                  <a:lnTo>
                    <a:pt x="84" y="64"/>
                  </a:lnTo>
                  <a:lnTo>
                    <a:pt x="77" y="62"/>
                  </a:lnTo>
                  <a:lnTo>
                    <a:pt x="75" y="60"/>
                  </a:lnTo>
                  <a:lnTo>
                    <a:pt x="74" y="57"/>
                  </a:lnTo>
                  <a:lnTo>
                    <a:pt x="73" y="54"/>
                  </a:lnTo>
                  <a:lnTo>
                    <a:pt x="70" y="52"/>
                  </a:lnTo>
                  <a:lnTo>
                    <a:pt x="69" y="52"/>
                  </a:lnTo>
                  <a:lnTo>
                    <a:pt x="66" y="55"/>
                  </a:lnTo>
                  <a:lnTo>
                    <a:pt x="65" y="57"/>
                  </a:lnTo>
                  <a:lnTo>
                    <a:pt x="64" y="58"/>
                  </a:lnTo>
                  <a:lnTo>
                    <a:pt x="63" y="59"/>
                  </a:lnTo>
                  <a:lnTo>
                    <a:pt x="56" y="61"/>
                  </a:lnTo>
                  <a:lnTo>
                    <a:pt x="49" y="62"/>
                  </a:lnTo>
                  <a:lnTo>
                    <a:pt x="44" y="63"/>
                  </a:lnTo>
                  <a:lnTo>
                    <a:pt x="39" y="63"/>
                  </a:lnTo>
                  <a:lnTo>
                    <a:pt x="34" y="63"/>
                  </a:lnTo>
                  <a:lnTo>
                    <a:pt x="31" y="61"/>
                  </a:lnTo>
                  <a:lnTo>
                    <a:pt x="29" y="57"/>
                  </a:lnTo>
                  <a:lnTo>
                    <a:pt x="26" y="54"/>
                  </a:lnTo>
                  <a:lnTo>
                    <a:pt x="24" y="51"/>
                  </a:lnTo>
                  <a:lnTo>
                    <a:pt x="19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5" y="36"/>
                  </a:lnTo>
                  <a:lnTo>
                    <a:pt x="21" y="36"/>
                  </a:lnTo>
                  <a:lnTo>
                    <a:pt x="25" y="35"/>
                  </a:lnTo>
                  <a:lnTo>
                    <a:pt x="28" y="34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5" y="29"/>
                  </a:lnTo>
                  <a:lnTo>
                    <a:pt x="11" y="26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21"/>
                  </a:lnTo>
                  <a:lnTo>
                    <a:pt x="15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3" y="10"/>
                  </a:lnTo>
                  <a:lnTo>
                    <a:pt x="16" y="9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5" name="Freeform 127"/>
            <p:cNvSpPr/>
            <p:nvPr/>
          </p:nvSpPr>
          <p:spPr bwMode="auto">
            <a:xfrm>
              <a:off x="2588395" y="2754352"/>
              <a:ext cx="24619" cy="173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6" y="11"/>
                </a:cxn>
                <a:cxn ang="0">
                  <a:pos x="17" y="11"/>
                </a:cxn>
                <a:cxn ang="0">
                  <a:pos x="16" y="11"/>
                </a:cxn>
                <a:cxn ang="0">
                  <a:pos x="16" y="12"/>
                </a:cxn>
                <a:cxn ang="0">
                  <a:pos x="15" y="11"/>
                </a:cxn>
                <a:cxn ang="0">
                  <a:pos x="14" y="11"/>
                </a:cxn>
                <a:cxn ang="0">
                  <a:pos x="12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8" y="8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lnTo>
                    <a:pt x="9" y="5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8" y="8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6" name="Freeform 128"/>
            <p:cNvSpPr/>
            <p:nvPr/>
          </p:nvSpPr>
          <p:spPr bwMode="auto">
            <a:xfrm>
              <a:off x="2194506" y="2812277"/>
              <a:ext cx="39100" cy="2896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6" y="4"/>
                </a:cxn>
                <a:cxn ang="0">
                  <a:pos x="21" y="8"/>
                </a:cxn>
                <a:cxn ang="0">
                  <a:pos x="25" y="12"/>
                </a:cxn>
                <a:cxn ang="0">
                  <a:pos x="27" y="17"/>
                </a:cxn>
                <a:cxn ang="0">
                  <a:pos x="27" y="18"/>
                </a:cxn>
                <a:cxn ang="0">
                  <a:pos x="26" y="19"/>
                </a:cxn>
                <a:cxn ang="0">
                  <a:pos x="25" y="20"/>
                </a:cxn>
                <a:cxn ang="0">
                  <a:pos x="24" y="20"/>
                </a:cxn>
                <a:cxn ang="0">
                  <a:pos x="23" y="20"/>
                </a:cxn>
                <a:cxn ang="0">
                  <a:pos x="20" y="20"/>
                </a:cxn>
                <a:cxn ang="0">
                  <a:pos x="14" y="19"/>
                </a:cxn>
                <a:cxn ang="0">
                  <a:pos x="9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1" y="0"/>
                </a:cxn>
                <a:cxn ang="0">
                  <a:pos x="12" y="0"/>
                </a:cxn>
              </a:cxnLst>
              <a:rect l="0" t="0" r="r" b="b"/>
              <a:pathLst>
                <a:path w="27" h="20">
                  <a:moveTo>
                    <a:pt x="12" y="0"/>
                  </a:moveTo>
                  <a:lnTo>
                    <a:pt x="16" y="4"/>
                  </a:lnTo>
                  <a:lnTo>
                    <a:pt x="21" y="8"/>
                  </a:lnTo>
                  <a:lnTo>
                    <a:pt x="25" y="12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6" y="19"/>
                  </a:lnTo>
                  <a:lnTo>
                    <a:pt x="25" y="20"/>
                  </a:lnTo>
                  <a:lnTo>
                    <a:pt x="24" y="20"/>
                  </a:lnTo>
                  <a:lnTo>
                    <a:pt x="23" y="20"/>
                  </a:lnTo>
                  <a:lnTo>
                    <a:pt x="20" y="20"/>
                  </a:lnTo>
                  <a:lnTo>
                    <a:pt x="14" y="19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7" y="4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7" name="Freeform 129"/>
            <p:cNvSpPr/>
            <p:nvPr/>
          </p:nvSpPr>
          <p:spPr bwMode="auto">
            <a:xfrm>
              <a:off x="2323389" y="2845584"/>
              <a:ext cx="5792" cy="434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8" name="Freeform 130"/>
            <p:cNvSpPr>
              <a:spLocks noEditPoints="1"/>
            </p:cNvSpPr>
            <p:nvPr/>
          </p:nvSpPr>
          <p:spPr bwMode="auto">
            <a:xfrm>
              <a:off x="2284289" y="2734078"/>
              <a:ext cx="328724" cy="218667"/>
            </a:xfrm>
            <a:custGeom>
              <a:avLst/>
              <a:gdLst/>
              <a:ahLst/>
              <a:cxnLst>
                <a:cxn ang="0">
                  <a:pos x="189" y="67"/>
                </a:cxn>
                <a:cxn ang="0">
                  <a:pos x="23" y="0"/>
                </a:cxn>
                <a:cxn ang="0">
                  <a:pos x="19" y="10"/>
                </a:cxn>
                <a:cxn ang="0">
                  <a:pos x="29" y="33"/>
                </a:cxn>
                <a:cxn ang="0">
                  <a:pos x="34" y="32"/>
                </a:cxn>
                <a:cxn ang="0">
                  <a:pos x="29" y="26"/>
                </a:cxn>
                <a:cxn ang="0">
                  <a:pos x="23" y="13"/>
                </a:cxn>
                <a:cxn ang="0">
                  <a:pos x="33" y="14"/>
                </a:cxn>
                <a:cxn ang="0">
                  <a:pos x="42" y="1"/>
                </a:cxn>
                <a:cxn ang="0">
                  <a:pos x="54" y="16"/>
                </a:cxn>
                <a:cxn ang="0">
                  <a:pos x="55" y="19"/>
                </a:cxn>
                <a:cxn ang="0">
                  <a:pos x="60" y="20"/>
                </a:cxn>
                <a:cxn ang="0">
                  <a:pos x="70" y="10"/>
                </a:cxn>
                <a:cxn ang="0">
                  <a:pos x="54" y="3"/>
                </a:cxn>
                <a:cxn ang="0">
                  <a:pos x="75" y="9"/>
                </a:cxn>
                <a:cxn ang="0">
                  <a:pos x="90" y="25"/>
                </a:cxn>
                <a:cxn ang="0">
                  <a:pos x="104" y="28"/>
                </a:cxn>
                <a:cxn ang="0">
                  <a:pos x="109" y="25"/>
                </a:cxn>
                <a:cxn ang="0">
                  <a:pos x="114" y="41"/>
                </a:cxn>
                <a:cxn ang="0">
                  <a:pos x="122" y="31"/>
                </a:cxn>
                <a:cxn ang="0">
                  <a:pos x="134" y="34"/>
                </a:cxn>
                <a:cxn ang="0">
                  <a:pos x="133" y="44"/>
                </a:cxn>
                <a:cxn ang="0">
                  <a:pos x="144" y="42"/>
                </a:cxn>
                <a:cxn ang="0">
                  <a:pos x="144" y="51"/>
                </a:cxn>
                <a:cxn ang="0">
                  <a:pos x="152" y="54"/>
                </a:cxn>
                <a:cxn ang="0">
                  <a:pos x="172" y="65"/>
                </a:cxn>
                <a:cxn ang="0">
                  <a:pos x="174" y="64"/>
                </a:cxn>
                <a:cxn ang="0">
                  <a:pos x="175" y="60"/>
                </a:cxn>
                <a:cxn ang="0">
                  <a:pos x="190" y="65"/>
                </a:cxn>
                <a:cxn ang="0">
                  <a:pos x="193" y="69"/>
                </a:cxn>
                <a:cxn ang="0">
                  <a:pos x="213" y="71"/>
                </a:cxn>
                <a:cxn ang="0">
                  <a:pos x="208" y="72"/>
                </a:cxn>
                <a:cxn ang="0">
                  <a:pos x="217" y="79"/>
                </a:cxn>
                <a:cxn ang="0">
                  <a:pos x="207" y="81"/>
                </a:cxn>
                <a:cxn ang="0">
                  <a:pos x="210" y="97"/>
                </a:cxn>
                <a:cxn ang="0">
                  <a:pos x="201" y="83"/>
                </a:cxn>
                <a:cxn ang="0">
                  <a:pos x="193" y="84"/>
                </a:cxn>
                <a:cxn ang="0">
                  <a:pos x="179" y="98"/>
                </a:cxn>
                <a:cxn ang="0">
                  <a:pos x="183" y="96"/>
                </a:cxn>
                <a:cxn ang="0">
                  <a:pos x="190" y="103"/>
                </a:cxn>
                <a:cxn ang="0">
                  <a:pos x="203" y="104"/>
                </a:cxn>
                <a:cxn ang="0">
                  <a:pos x="208" y="109"/>
                </a:cxn>
                <a:cxn ang="0">
                  <a:pos x="216" y="113"/>
                </a:cxn>
                <a:cxn ang="0">
                  <a:pos x="227" y="135"/>
                </a:cxn>
                <a:cxn ang="0">
                  <a:pos x="211" y="151"/>
                </a:cxn>
                <a:cxn ang="0">
                  <a:pos x="184" y="138"/>
                </a:cxn>
                <a:cxn ang="0">
                  <a:pos x="164" y="133"/>
                </a:cxn>
                <a:cxn ang="0">
                  <a:pos x="169" y="130"/>
                </a:cxn>
                <a:cxn ang="0">
                  <a:pos x="149" y="123"/>
                </a:cxn>
                <a:cxn ang="0">
                  <a:pos x="146" y="101"/>
                </a:cxn>
                <a:cxn ang="0">
                  <a:pos x="162" y="87"/>
                </a:cxn>
                <a:cxn ang="0">
                  <a:pos x="144" y="80"/>
                </a:cxn>
                <a:cxn ang="0">
                  <a:pos x="124" y="66"/>
                </a:cxn>
                <a:cxn ang="0">
                  <a:pos x="118" y="65"/>
                </a:cxn>
                <a:cxn ang="0">
                  <a:pos x="107" y="60"/>
                </a:cxn>
                <a:cxn ang="0">
                  <a:pos x="101" y="55"/>
                </a:cxn>
                <a:cxn ang="0">
                  <a:pos x="90" y="48"/>
                </a:cxn>
                <a:cxn ang="0">
                  <a:pos x="76" y="38"/>
                </a:cxn>
                <a:cxn ang="0">
                  <a:pos x="65" y="49"/>
                </a:cxn>
                <a:cxn ang="0">
                  <a:pos x="58" y="50"/>
                </a:cxn>
                <a:cxn ang="0">
                  <a:pos x="21" y="43"/>
                </a:cxn>
                <a:cxn ang="0">
                  <a:pos x="5" y="18"/>
                </a:cxn>
              </a:cxnLst>
              <a:rect l="0" t="0" r="r" b="b"/>
              <a:pathLst>
                <a:path w="227" h="151">
                  <a:moveTo>
                    <a:pt x="184" y="67"/>
                  </a:moveTo>
                  <a:lnTo>
                    <a:pt x="184" y="67"/>
                  </a:lnTo>
                  <a:lnTo>
                    <a:pt x="185" y="68"/>
                  </a:lnTo>
                  <a:lnTo>
                    <a:pt x="187" y="68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6" y="67"/>
                  </a:lnTo>
                  <a:lnTo>
                    <a:pt x="184" y="67"/>
                  </a:lnTo>
                  <a:close/>
                  <a:moveTo>
                    <a:pt x="20" y="0"/>
                  </a:moveTo>
                  <a:lnTo>
                    <a:pt x="23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5" y="2"/>
                  </a:lnTo>
                  <a:lnTo>
                    <a:pt x="24" y="5"/>
                  </a:lnTo>
                  <a:lnTo>
                    <a:pt x="19" y="10"/>
                  </a:lnTo>
                  <a:lnTo>
                    <a:pt x="18" y="13"/>
                  </a:lnTo>
                  <a:lnTo>
                    <a:pt x="18" y="18"/>
                  </a:lnTo>
                  <a:lnTo>
                    <a:pt x="21" y="23"/>
                  </a:lnTo>
                  <a:lnTo>
                    <a:pt x="24" y="28"/>
                  </a:lnTo>
                  <a:lnTo>
                    <a:pt x="29" y="33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4" y="34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9"/>
                  </a:lnTo>
                  <a:lnTo>
                    <a:pt x="33" y="28"/>
                  </a:lnTo>
                  <a:lnTo>
                    <a:pt x="32" y="27"/>
                  </a:lnTo>
                  <a:lnTo>
                    <a:pt x="29" y="26"/>
                  </a:lnTo>
                  <a:lnTo>
                    <a:pt x="23" y="24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3" y="13"/>
                  </a:lnTo>
                  <a:lnTo>
                    <a:pt x="25" y="12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1" y="14"/>
                  </a:lnTo>
                  <a:lnTo>
                    <a:pt x="33" y="14"/>
                  </a:lnTo>
                  <a:lnTo>
                    <a:pt x="36" y="11"/>
                  </a:lnTo>
                  <a:lnTo>
                    <a:pt x="37" y="8"/>
                  </a:lnTo>
                  <a:lnTo>
                    <a:pt x="38" y="5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1" y="8"/>
                  </a:lnTo>
                  <a:lnTo>
                    <a:pt x="54" y="12"/>
                  </a:lnTo>
                  <a:lnTo>
                    <a:pt x="54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1"/>
                  </a:lnTo>
                  <a:lnTo>
                    <a:pt x="55" y="19"/>
                  </a:lnTo>
                  <a:lnTo>
                    <a:pt x="56" y="18"/>
                  </a:lnTo>
                  <a:lnTo>
                    <a:pt x="57" y="18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5" y="16"/>
                  </a:lnTo>
                  <a:lnTo>
                    <a:pt x="69" y="12"/>
                  </a:lnTo>
                  <a:lnTo>
                    <a:pt x="72" y="10"/>
                  </a:lnTo>
                  <a:lnTo>
                    <a:pt x="70" y="10"/>
                  </a:lnTo>
                  <a:lnTo>
                    <a:pt x="69" y="9"/>
                  </a:lnTo>
                  <a:lnTo>
                    <a:pt x="68" y="9"/>
                  </a:lnTo>
                  <a:lnTo>
                    <a:pt x="67" y="9"/>
                  </a:lnTo>
                  <a:lnTo>
                    <a:pt x="59" y="6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61" y="4"/>
                  </a:lnTo>
                  <a:lnTo>
                    <a:pt x="75" y="9"/>
                  </a:lnTo>
                  <a:lnTo>
                    <a:pt x="77" y="9"/>
                  </a:lnTo>
                  <a:lnTo>
                    <a:pt x="81" y="11"/>
                  </a:lnTo>
                  <a:lnTo>
                    <a:pt x="85" y="15"/>
                  </a:lnTo>
                  <a:lnTo>
                    <a:pt x="88" y="18"/>
                  </a:lnTo>
                  <a:lnTo>
                    <a:pt x="90" y="25"/>
                  </a:lnTo>
                  <a:lnTo>
                    <a:pt x="92" y="28"/>
                  </a:lnTo>
                  <a:lnTo>
                    <a:pt x="95" y="30"/>
                  </a:lnTo>
                  <a:lnTo>
                    <a:pt x="99" y="31"/>
                  </a:lnTo>
                  <a:lnTo>
                    <a:pt x="103" y="30"/>
                  </a:lnTo>
                  <a:lnTo>
                    <a:pt x="104" y="28"/>
                  </a:lnTo>
                  <a:lnTo>
                    <a:pt x="105" y="23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8" y="22"/>
                  </a:lnTo>
                  <a:lnTo>
                    <a:pt x="109" y="25"/>
                  </a:lnTo>
                  <a:lnTo>
                    <a:pt x="109" y="28"/>
                  </a:lnTo>
                  <a:lnTo>
                    <a:pt x="109" y="32"/>
                  </a:lnTo>
                  <a:lnTo>
                    <a:pt x="110" y="35"/>
                  </a:lnTo>
                  <a:lnTo>
                    <a:pt x="112" y="38"/>
                  </a:lnTo>
                  <a:lnTo>
                    <a:pt x="114" y="41"/>
                  </a:lnTo>
                  <a:lnTo>
                    <a:pt x="117" y="41"/>
                  </a:lnTo>
                  <a:lnTo>
                    <a:pt x="121" y="40"/>
                  </a:lnTo>
                  <a:lnTo>
                    <a:pt x="122" y="39"/>
                  </a:lnTo>
                  <a:lnTo>
                    <a:pt x="122" y="34"/>
                  </a:lnTo>
                  <a:lnTo>
                    <a:pt x="122" y="31"/>
                  </a:lnTo>
                  <a:lnTo>
                    <a:pt x="122" y="28"/>
                  </a:lnTo>
                  <a:lnTo>
                    <a:pt x="124" y="27"/>
                  </a:lnTo>
                  <a:lnTo>
                    <a:pt x="127" y="28"/>
                  </a:lnTo>
                  <a:lnTo>
                    <a:pt x="131" y="30"/>
                  </a:lnTo>
                  <a:lnTo>
                    <a:pt x="134" y="34"/>
                  </a:lnTo>
                  <a:lnTo>
                    <a:pt x="135" y="38"/>
                  </a:lnTo>
                  <a:lnTo>
                    <a:pt x="135" y="41"/>
                  </a:lnTo>
                  <a:lnTo>
                    <a:pt x="134" y="42"/>
                  </a:lnTo>
                  <a:lnTo>
                    <a:pt x="133" y="43"/>
                  </a:lnTo>
                  <a:lnTo>
                    <a:pt x="133" y="44"/>
                  </a:lnTo>
                  <a:lnTo>
                    <a:pt x="133" y="44"/>
                  </a:lnTo>
                  <a:lnTo>
                    <a:pt x="133" y="45"/>
                  </a:lnTo>
                  <a:lnTo>
                    <a:pt x="137" y="45"/>
                  </a:lnTo>
                  <a:lnTo>
                    <a:pt x="140" y="44"/>
                  </a:lnTo>
                  <a:lnTo>
                    <a:pt x="144" y="42"/>
                  </a:lnTo>
                  <a:lnTo>
                    <a:pt x="148" y="42"/>
                  </a:lnTo>
                  <a:lnTo>
                    <a:pt x="150" y="43"/>
                  </a:lnTo>
                  <a:lnTo>
                    <a:pt x="151" y="44"/>
                  </a:lnTo>
                  <a:lnTo>
                    <a:pt x="149" y="47"/>
                  </a:lnTo>
                  <a:lnTo>
                    <a:pt x="144" y="51"/>
                  </a:lnTo>
                  <a:lnTo>
                    <a:pt x="142" y="53"/>
                  </a:lnTo>
                  <a:lnTo>
                    <a:pt x="144" y="54"/>
                  </a:lnTo>
                  <a:lnTo>
                    <a:pt x="145" y="55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55" y="55"/>
                  </a:lnTo>
                  <a:lnTo>
                    <a:pt x="158" y="56"/>
                  </a:lnTo>
                  <a:lnTo>
                    <a:pt x="161" y="58"/>
                  </a:lnTo>
                  <a:lnTo>
                    <a:pt x="170" y="64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5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3" y="62"/>
                  </a:lnTo>
                  <a:lnTo>
                    <a:pt x="172" y="61"/>
                  </a:lnTo>
                  <a:lnTo>
                    <a:pt x="173" y="61"/>
                  </a:lnTo>
                  <a:lnTo>
                    <a:pt x="175" y="60"/>
                  </a:lnTo>
                  <a:lnTo>
                    <a:pt x="178" y="60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5" y="62"/>
                  </a:lnTo>
                  <a:lnTo>
                    <a:pt x="190" y="65"/>
                  </a:lnTo>
                  <a:lnTo>
                    <a:pt x="191" y="67"/>
                  </a:lnTo>
                  <a:lnTo>
                    <a:pt x="190" y="67"/>
                  </a:lnTo>
                  <a:lnTo>
                    <a:pt x="192" y="67"/>
                  </a:lnTo>
                  <a:lnTo>
                    <a:pt x="193" y="68"/>
                  </a:lnTo>
                  <a:lnTo>
                    <a:pt x="193" y="69"/>
                  </a:lnTo>
                  <a:lnTo>
                    <a:pt x="194" y="70"/>
                  </a:lnTo>
                  <a:lnTo>
                    <a:pt x="196" y="70"/>
                  </a:lnTo>
                  <a:lnTo>
                    <a:pt x="199" y="69"/>
                  </a:lnTo>
                  <a:lnTo>
                    <a:pt x="207" y="69"/>
                  </a:lnTo>
                  <a:lnTo>
                    <a:pt x="213" y="71"/>
                  </a:lnTo>
                  <a:lnTo>
                    <a:pt x="213" y="71"/>
                  </a:lnTo>
                  <a:lnTo>
                    <a:pt x="209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9" y="74"/>
                  </a:lnTo>
                  <a:lnTo>
                    <a:pt x="211" y="74"/>
                  </a:lnTo>
                  <a:lnTo>
                    <a:pt x="214" y="75"/>
                  </a:lnTo>
                  <a:lnTo>
                    <a:pt x="217" y="77"/>
                  </a:lnTo>
                  <a:lnTo>
                    <a:pt x="217" y="79"/>
                  </a:lnTo>
                  <a:lnTo>
                    <a:pt x="216" y="81"/>
                  </a:lnTo>
                  <a:lnTo>
                    <a:pt x="214" y="81"/>
                  </a:lnTo>
                  <a:lnTo>
                    <a:pt x="210" y="80"/>
                  </a:lnTo>
                  <a:lnTo>
                    <a:pt x="208" y="80"/>
                  </a:lnTo>
                  <a:lnTo>
                    <a:pt x="207" y="81"/>
                  </a:lnTo>
                  <a:lnTo>
                    <a:pt x="208" y="86"/>
                  </a:lnTo>
                  <a:lnTo>
                    <a:pt x="210" y="91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0" y="97"/>
                  </a:lnTo>
                  <a:lnTo>
                    <a:pt x="210" y="97"/>
                  </a:lnTo>
                  <a:lnTo>
                    <a:pt x="209" y="97"/>
                  </a:lnTo>
                  <a:lnTo>
                    <a:pt x="206" y="93"/>
                  </a:lnTo>
                  <a:lnTo>
                    <a:pt x="204" y="88"/>
                  </a:lnTo>
                  <a:lnTo>
                    <a:pt x="201" y="83"/>
                  </a:lnTo>
                  <a:lnTo>
                    <a:pt x="197" y="80"/>
                  </a:lnTo>
                  <a:lnTo>
                    <a:pt x="195" y="80"/>
                  </a:lnTo>
                  <a:lnTo>
                    <a:pt x="194" y="81"/>
                  </a:lnTo>
                  <a:lnTo>
                    <a:pt x="193" y="82"/>
                  </a:lnTo>
                  <a:lnTo>
                    <a:pt x="193" y="84"/>
                  </a:lnTo>
                  <a:lnTo>
                    <a:pt x="192" y="85"/>
                  </a:lnTo>
                  <a:lnTo>
                    <a:pt x="191" y="87"/>
                  </a:lnTo>
                  <a:lnTo>
                    <a:pt x="190" y="88"/>
                  </a:lnTo>
                  <a:lnTo>
                    <a:pt x="185" y="93"/>
                  </a:lnTo>
                  <a:lnTo>
                    <a:pt x="179" y="98"/>
                  </a:lnTo>
                  <a:lnTo>
                    <a:pt x="180" y="98"/>
                  </a:lnTo>
                  <a:lnTo>
                    <a:pt x="181" y="97"/>
                  </a:lnTo>
                  <a:lnTo>
                    <a:pt x="181" y="97"/>
                  </a:lnTo>
                  <a:lnTo>
                    <a:pt x="182" y="96"/>
                  </a:lnTo>
                  <a:lnTo>
                    <a:pt x="183" y="96"/>
                  </a:lnTo>
                  <a:lnTo>
                    <a:pt x="185" y="97"/>
                  </a:lnTo>
                  <a:lnTo>
                    <a:pt x="186" y="98"/>
                  </a:lnTo>
                  <a:lnTo>
                    <a:pt x="187" y="100"/>
                  </a:lnTo>
                  <a:lnTo>
                    <a:pt x="189" y="101"/>
                  </a:lnTo>
                  <a:lnTo>
                    <a:pt x="190" y="103"/>
                  </a:lnTo>
                  <a:lnTo>
                    <a:pt x="192" y="105"/>
                  </a:lnTo>
                  <a:lnTo>
                    <a:pt x="195" y="106"/>
                  </a:lnTo>
                  <a:lnTo>
                    <a:pt x="197" y="107"/>
                  </a:lnTo>
                  <a:lnTo>
                    <a:pt x="199" y="106"/>
                  </a:lnTo>
                  <a:lnTo>
                    <a:pt x="203" y="104"/>
                  </a:lnTo>
                  <a:lnTo>
                    <a:pt x="204" y="103"/>
                  </a:lnTo>
                  <a:lnTo>
                    <a:pt x="206" y="104"/>
                  </a:lnTo>
                  <a:lnTo>
                    <a:pt x="209" y="108"/>
                  </a:lnTo>
                  <a:lnTo>
                    <a:pt x="209" y="109"/>
                  </a:lnTo>
                  <a:lnTo>
                    <a:pt x="208" y="109"/>
                  </a:lnTo>
                  <a:lnTo>
                    <a:pt x="206" y="111"/>
                  </a:lnTo>
                  <a:lnTo>
                    <a:pt x="207" y="111"/>
                  </a:lnTo>
                  <a:lnTo>
                    <a:pt x="210" y="112"/>
                  </a:lnTo>
                  <a:lnTo>
                    <a:pt x="213" y="112"/>
                  </a:lnTo>
                  <a:lnTo>
                    <a:pt x="216" y="113"/>
                  </a:lnTo>
                  <a:lnTo>
                    <a:pt x="219" y="117"/>
                  </a:lnTo>
                  <a:lnTo>
                    <a:pt x="222" y="120"/>
                  </a:lnTo>
                  <a:lnTo>
                    <a:pt x="225" y="125"/>
                  </a:lnTo>
                  <a:lnTo>
                    <a:pt x="227" y="130"/>
                  </a:lnTo>
                  <a:lnTo>
                    <a:pt x="227" y="135"/>
                  </a:lnTo>
                  <a:lnTo>
                    <a:pt x="227" y="140"/>
                  </a:lnTo>
                  <a:lnTo>
                    <a:pt x="225" y="145"/>
                  </a:lnTo>
                  <a:lnTo>
                    <a:pt x="221" y="148"/>
                  </a:lnTo>
                  <a:lnTo>
                    <a:pt x="216" y="151"/>
                  </a:lnTo>
                  <a:lnTo>
                    <a:pt x="211" y="151"/>
                  </a:lnTo>
                  <a:lnTo>
                    <a:pt x="207" y="150"/>
                  </a:lnTo>
                  <a:lnTo>
                    <a:pt x="203" y="147"/>
                  </a:lnTo>
                  <a:lnTo>
                    <a:pt x="195" y="142"/>
                  </a:lnTo>
                  <a:lnTo>
                    <a:pt x="191" y="140"/>
                  </a:lnTo>
                  <a:lnTo>
                    <a:pt x="184" y="138"/>
                  </a:lnTo>
                  <a:lnTo>
                    <a:pt x="178" y="137"/>
                  </a:lnTo>
                  <a:lnTo>
                    <a:pt x="170" y="136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3"/>
                  </a:lnTo>
                  <a:lnTo>
                    <a:pt x="165" y="133"/>
                  </a:lnTo>
                  <a:lnTo>
                    <a:pt x="168" y="132"/>
                  </a:lnTo>
                  <a:lnTo>
                    <a:pt x="170" y="131"/>
                  </a:lnTo>
                  <a:lnTo>
                    <a:pt x="170" y="131"/>
                  </a:lnTo>
                  <a:lnTo>
                    <a:pt x="169" y="130"/>
                  </a:lnTo>
                  <a:lnTo>
                    <a:pt x="165" y="129"/>
                  </a:lnTo>
                  <a:lnTo>
                    <a:pt x="161" y="127"/>
                  </a:lnTo>
                  <a:lnTo>
                    <a:pt x="156" y="125"/>
                  </a:lnTo>
                  <a:lnTo>
                    <a:pt x="152" y="124"/>
                  </a:lnTo>
                  <a:lnTo>
                    <a:pt x="149" y="123"/>
                  </a:lnTo>
                  <a:lnTo>
                    <a:pt x="132" y="118"/>
                  </a:lnTo>
                  <a:lnTo>
                    <a:pt x="135" y="115"/>
                  </a:lnTo>
                  <a:lnTo>
                    <a:pt x="137" y="110"/>
                  </a:lnTo>
                  <a:lnTo>
                    <a:pt x="140" y="106"/>
                  </a:lnTo>
                  <a:lnTo>
                    <a:pt x="146" y="101"/>
                  </a:lnTo>
                  <a:lnTo>
                    <a:pt x="153" y="96"/>
                  </a:lnTo>
                  <a:lnTo>
                    <a:pt x="155" y="94"/>
                  </a:lnTo>
                  <a:lnTo>
                    <a:pt x="159" y="92"/>
                  </a:lnTo>
                  <a:lnTo>
                    <a:pt x="161" y="90"/>
                  </a:lnTo>
                  <a:lnTo>
                    <a:pt x="162" y="87"/>
                  </a:lnTo>
                  <a:lnTo>
                    <a:pt x="162" y="84"/>
                  </a:lnTo>
                  <a:lnTo>
                    <a:pt x="160" y="82"/>
                  </a:lnTo>
                  <a:lnTo>
                    <a:pt x="157" y="81"/>
                  </a:lnTo>
                  <a:lnTo>
                    <a:pt x="153" y="81"/>
                  </a:lnTo>
                  <a:lnTo>
                    <a:pt x="144" y="80"/>
                  </a:lnTo>
                  <a:lnTo>
                    <a:pt x="139" y="79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8" y="70"/>
                  </a:lnTo>
                  <a:lnTo>
                    <a:pt x="124" y="66"/>
                  </a:lnTo>
                  <a:lnTo>
                    <a:pt x="123" y="65"/>
                  </a:lnTo>
                  <a:lnTo>
                    <a:pt x="122" y="65"/>
                  </a:lnTo>
                  <a:lnTo>
                    <a:pt x="120" y="66"/>
                  </a:lnTo>
                  <a:lnTo>
                    <a:pt x="119" y="66"/>
                  </a:lnTo>
                  <a:lnTo>
                    <a:pt x="118" y="65"/>
                  </a:lnTo>
                  <a:lnTo>
                    <a:pt x="117" y="65"/>
                  </a:lnTo>
                  <a:lnTo>
                    <a:pt x="117" y="62"/>
                  </a:lnTo>
                  <a:lnTo>
                    <a:pt x="116" y="61"/>
                  </a:lnTo>
                  <a:lnTo>
                    <a:pt x="113" y="60"/>
                  </a:lnTo>
                  <a:lnTo>
                    <a:pt x="107" y="60"/>
                  </a:lnTo>
                  <a:lnTo>
                    <a:pt x="106" y="59"/>
                  </a:lnTo>
                  <a:lnTo>
                    <a:pt x="105" y="58"/>
                  </a:lnTo>
                  <a:lnTo>
                    <a:pt x="103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96" y="53"/>
                  </a:lnTo>
                  <a:lnTo>
                    <a:pt x="92" y="51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3" y="43"/>
                  </a:lnTo>
                  <a:lnTo>
                    <a:pt x="80" y="40"/>
                  </a:lnTo>
                  <a:lnTo>
                    <a:pt x="76" y="38"/>
                  </a:lnTo>
                  <a:lnTo>
                    <a:pt x="71" y="38"/>
                  </a:lnTo>
                  <a:lnTo>
                    <a:pt x="68" y="40"/>
                  </a:lnTo>
                  <a:lnTo>
                    <a:pt x="67" y="42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2" y="52"/>
                  </a:lnTo>
                  <a:lnTo>
                    <a:pt x="59" y="51"/>
                  </a:lnTo>
                  <a:lnTo>
                    <a:pt x="58" y="50"/>
                  </a:lnTo>
                  <a:lnTo>
                    <a:pt x="58" y="51"/>
                  </a:lnTo>
                  <a:lnTo>
                    <a:pt x="56" y="52"/>
                  </a:lnTo>
                  <a:lnTo>
                    <a:pt x="55" y="52"/>
                  </a:lnTo>
                  <a:lnTo>
                    <a:pt x="38" y="48"/>
                  </a:lnTo>
                  <a:lnTo>
                    <a:pt x="21" y="43"/>
                  </a:lnTo>
                  <a:lnTo>
                    <a:pt x="4" y="37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5" y="18"/>
                  </a:lnTo>
                  <a:lnTo>
                    <a:pt x="11" y="9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9" name="Freeform 131"/>
            <p:cNvSpPr/>
            <p:nvPr/>
          </p:nvSpPr>
          <p:spPr bwMode="auto">
            <a:xfrm>
              <a:off x="2468202" y="2903509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1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0" name="Freeform 132"/>
            <p:cNvSpPr/>
            <p:nvPr/>
          </p:nvSpPr>
          <p:spPr bwMode="auto">
            <a:xfrm>
              <a:off x="2442135" y="2891924"/>
              <a:ext cx="26066" cy="1158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12" y="2"/>
                </a:cxn>
                <a:cxn ang="0">
                  <a:pos x="15" y="3"/>
                </a:cxn>
                <a:cxn ang="0">
                  <a:pos x="16" y="3"/>
                </a:cxn>
                <a:cxn ang="0">
                  <a:pos x="17" y="4"/>
                </a:cxn>
                <a:cxn ang="0">
                  <a:pos x="18" y="8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8" h="8">
                  <a:moveTo>
                    <a:pt x="1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4"/>
                  </a:lnTo>
                  <a:lnTo>
                    <a:pt x="18" y="8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1" name="Freeform 133"/>
            <p:cNvSpPr>
              <a:spLocks noEditPoints="1"/>
            </p:cNvSpPr>
            <p:nvPr/>
          </p:nvSpPr>
          <p:spPr bwMode="auto">
            <a:xfrm>
              <a:off x="2817199" y="2683394"/>
              <a:ext cx="76751" cy="56477"/>
            </a:xfrm>
            <a:custGeom>
              <a:avLst/>
              <a:gdLst/>
              <a:ahLst/>
              <a:cxnLst>
                <a:cxn ang="0">
                  <a:pos x="22" y="26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3" y="1"/>
                </a:cxn>
                <a:cxn ang="0">
                  <a:pos x="14" y="2"/>
                </a:cxn>
                <a:cxn ang="0">
                  <a:pos x="21" y="4"/>
                </a:cxn>
                <a:cxn ang="0">
                  <a:pos x="28" y="6"/>
                </a:cxn>
                <a:cxn ang="0">
                  <a:pos x="35" y="9"/>
                </a:cxn>
                <a:cxn ang="0">
                  <a:pos x="41" y="14"/>
                </a:cxn>
                <a:cxn ang="0">
                  <a:pos x="41" y="15"/>
                </a:cxn>
                <a:cxn ang="0">
                  <a:pos x="41" y="16"/>
                </a:cxn>
                <a:cxn ang="0">
                  <a:pos x="41" y="17"/>
                </a:cxn>
                <a:cxn ang="0">
                  <a:pos x="42" y="19"/>
                </a:cxn>
                <a:cxn ang="0">
                  <a:pos x="47" y="22"/>
                </a:cxn>
                <a:cxn ang="0">
                  <a:pos x="48" y="24"/>
                </a:cxn>
                <a:cxn ang="0">
                  <a:pos x="50" y="26"/>
                </a:cxn>
                <a:cxn ang="0">
                  <a:pos x="52" y="29"/>
                </a:cxn>
                <a:cxn ang="0">
                  <a:pos x="53" y="31"/>
                </a:cxn>
                <a:cxn ang="0">
                  <a:pos x="53" y="33"/>
                </a:cxn>
                <a:cxn ang="0">
                  <a:pos x="51" y="36"/>
                </a:cxn>
                <a:cxn ang="0">
                  <a:pos x="48" y="37"/>
                </a:cxn>
                <a:cxn ang="0">
                  <a:pos x="43" y="39"/>
                </a:cxn>
                <a:cxn ang="0">
                  <a:pos x="28" y="39"/>
                </a:cxn>
                <a:cxn ang="0">
                  <a:pos x="24" y="37"/>
                </a:cxn>
                <a:cxn ang="0">
                  <a:pos x="22" y="35"/>
                </a:cxn>
                <a:cxn ang="0">
                  <a:pos x="21" y="33"/>
                </a:cxn>
                <a:cxn ang="0">
                  <a:pos x="21" y="30"/>
                </a:cxn>
                <a:cxn ang="0">
                  <a:pos x="20" y="27"/>
                </a:cxn>
                <a:cxn ang="0">
                  <a:pos x="18" y="26"/>
                </a:cxn>
                <a:cxn ang="0">
                  <a:pos x="17" y="26"/>
                </a:cxn>
                <a:cxn ang="0">
                  <a:pos x="15" y="29"/>
                </a:cxn>
                <a:cxn ang="0">
                  <a:pos x="15" y="30"/>
                </a:cxn>
                <a:cxn ang="0">
                  <a:pos x="14" y="32"/>
                </a:cxn>
                <a:cxn ang="0">
                  <a:pos x="14" y="33"/>
                </a:cxn>
                <a:cxn ang="0">
                  <a:pos x="13" y="33"/>
                </a:cxn>
                <a:cxn ang="0">
                  <a:pos x="7" y="30"/>
                </a:cxn>
                <a:cxn ang="0">
                  <a:pos x="3" y="28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5" y="19"/>
                </a:cxn>
                <a:cxn ang="0">
                  <a:pos x="10" y="19"/>
                </a:cxn>
                <a:cxn ang="0">
                  <a:pos x="14" y="21"/>
                </a:cxn>
                <a:cxn ang="0">
                  <a:pos x="19" y="24"/>
                </a:cxn>
                <a:cxn ang="0">
                  <a:pos x="21" y="25"/>
                </a:cxn>
                <a:cxn ang="0">
                  <a:pos x="20" y="24"/>
                </a:cxn>
                <a:cxn ang="0">
                  <a:pos x="19" y="23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20" y="22"/>
                </a:cxn>
                <a:cxn ang="0">
                  <a:pos x="20" y="21"/>
                </a:cxn>
                <a:cxn ang="0">
                  <a:pos x="16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8" y="0"/>
                </a:cxn>
              </a:cxnLst>
              <a:rect l="0" t="0" r="r" b="b"/>
              <a:pathLst>
                <a:path w="53" h="39">
                  <a:moveTo>
                    <a:pt x="22" y="26"/>
                  </a:moveTo>
                  <a:lnTo>
                    <a:pt x="23" y="26"/>
                  </a:lnTo>
                  <a:lnTo>
                    <a:pt x="22" y="26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21" y="4"/>
                  </a:lnTo>
                  <a:lnTo>
                    <a:pt x="28" y="6"/>
                  </a:lnTo>
                  <a:lnTo>
                    <a:pt x="35" y="9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1" y="16"/>
                  </a:lnTo>
                  <a:lnTo>
                    <a:pt x="41" y="17"/>
                  </a:lnTo>
                  <a:lnTo>
                    <a:pt x="42" y="19"/>
                  </a:lnTo>
                  <a:lnTo>
                    <a:pt x="47" y="22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29"/>
                  </a:lnTo>
                  <a:lnTo>
                    <a:pt x="53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48" y="37"/>
                  </a:lnTo>
                  <a:lnTo>
                    <a:pt x="43" y="39"/>
                  </a:lnTo>
                  <a:lnTo>
                    <a:pt x="28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1" y="33"/>
                  </a:lnTo>
                  <a:lnTo>
                    <a:pt x="21" y="30"/>
                  </a:lnTo>
                  <a:lnTo>
                    <a:pt x="20" y="27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7" y="30"/>
                  </a:lnTo>
                  <a:lnTo>
                    <a:pt x="3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5" y="19"/>
                  </a:lnTo>
                  <a:lnTo>
                    <a:pt x="10" y="19"/>
                  </a:lnTo>
                  <a:lnTo>
                    <a:pt x="14" y="21"/>
                  </a:lnTo>
                  <a:lnTo>
                    <a:pt x="19" y="24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19" y="23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6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2" name="Freeform 134"/>
            <p:cNvSpPr/>
            <p:nvPr/>
          </p:nvSpPr>
          <p:spPr bwMode="auto">
            <a:xfrm>
              <a:off x="2336422" y="2900613"/>
              <a:ext cx="79647" cy="5358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5" y="4"/>
                </a:cxn>
                <a:cxn ang="0">
                  <a:pos x="28" y="6"/>
                </a:cxn>
                <a:cxn ang="0">
                  <a:pos x="31" y="7"/>
                </a:cxn>
                <a:cxn ang="0">
                  <a:pos x="32" y="8"/>
                </a:cxn>
                <a:cxn ang="0">
                  <a:pos x="38" y="15"/>
                </a:cxn>
                <a:cxn ang="0">
                  <a:pos x="44" y="21"/>
                </a:cxn>
                <a:cxn ang="0">
                  <a:pos x="46" y="23"/>
                </a:cxn>
                <a:cxn ang="0">
                  <a:pos x="50" y="24"/>
                </a:cxn>
                <a:cxn ang="0">
                  <a:pos x="53" y="25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3" y="30"/>
                </a:cxn>
                <a:cxn ang="0">
                  <a:pos x="51" y="30"/>
                </a:cxn>
                <a:cxn ang="0">
                  <a:pos x="47" y="29"/>
                </a:cxn>
                <a:cxn ang="0">
                  <a:pos x="43" y="28"/>
                </a:cxn>
                <a:cxn ang="0">
                  <a:pos x="39" y="26"/>
                </a:cxn>
                <a:cxn ang="0">
                  <a:pos x="37" y="24"/>
                </a:cxn>
                <a:cxn ang="0">
                  <a:pos x="34" y="23"/>
                </a:cxn>
                <a:cxn ang="0">
                  <a:pos x="34" y="21"/>
                </a:cxn>
                <a:cxn ang="0">
                  <a:pos x="35" y="20"/>
                </a:cxn>
                <a:cxn ang="0">
                  <a:pos x="35" y="19"/>
                </a:cxn>
                <a:cxn ang="0">
                  <a:pos x="34" y="19"/>
                </a:cxn>
                <a:cxn ang="0">
                  <a:pos x="31" y="23"/>
                </a:cxn>
                <a:cxn ang="0">
                  <a:pos x="29" y="28"/>
                </a:cxn>
                <a:cxn ang="0">
                  <a:pos x="26" y="32"/>
                </a:cxn>
                <a:cxn ang="0">
                  <a:pos x="23" y="35"/>
                </a:cxn>
                <a:cxn ang="0">
                  <a:pos x="19" y="37"/>
                </a:cxn>
                <a:cxn ang="0">
                  <a:pos x="17" y="37"/>
                </a:cxn>
                <a:cxn ang="0">
                  <a:pos x="16" y="35"/>
                </a:cxn>
                <a:cxn ang="0">
                  <a:pos x="15" y="32"/>
                </a:cxn>
                <a:cxn ang="0">
                  <a:pos x="14" y="29"/>
                </a:cxn>
                <a:cxn ang="0">
                  <a:pos x="13" y="28"/>
                </a:cxn>
                <a:cxn ang="0">
                  <a:pos x="10" y="28"/>
                </a:cxn>
                <a:cxn ang="0">
                  <a:pos x="5" y="31"/>
                </a:cxn>
                <a:cxn ang="0">
                  <a:pos x="2" y="32"/>
                </a:cxn>
                <a:cxn ang="0">
                  <a:pos x="0" y="31"/>
                </a:cxn>
                <a:cxn ang="0">
                  <a:pos x="0" y="30"/>
                </a:cxn>
                <a:cxn ang="0">
                  <a:pos x="4" y="26"/>
                </a:cxn>
                <a:cxn ang="0">
                  <a:pos x="6" y="24"/>
                </a:cxn>
                <a:cxn ang="0">
                  <a:pos x="8" y="22"/>
                </a:cxn>
                <a:cxn ang="0">
                  <a:pos x="8" y="21"/>
                </a:cxn>
                <a:cxn ang="0">
                  <a:pos x="8" y="20"/>
                </a:cxn>
                <a:cxn ang="0">
                  <a:pos x="6" y="19"/>
                </a:cxn>
                <a:cxn ang="0">
                  <a:pos x="5" y="18"/>
                </a:cxn>
                <a:cxn ang="0">
                  <a:pos x="4" y="16"/>
                </a:cxn>
                <a:cxn ang="0">
                  <a:pos x="4" y="15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15" y="5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6" y="0"/>
                </a:cxn>
              </a:cxnLst>
              <a:rect l="0" t="0" r="r" b="b"/>
              <a:pathLst>
                <a:path w="55" h="37">
                  <a:moveTo>
                    <a:pt x="16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5" y="4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8" y="15"/>
                  </a:lnTo>
                  <a:lnTo>
                    <a:pt x="44" y="21"/>
                  </a:lnTo>
                  <a:lnTo>
                    <a:pt x="46" y="23"/>
                  </a:lnTo>
                  <a:lnTo>
                    <a:pt x="50" y="24"/>
                  </a:lnTo>
                  <a:lnTo>
                    <a:pt x="53" y="25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3" y="30"/>
                  </a:lnTo>
                  <a:lnTo>
                    <a:pt x="51" y="30"/>
                  </a:lnTo>
                  <a:lnTo>
                    <a:pt x="47" y="29"/>
                  </a:lnTo>
                  <a:lnTo>
                    <a:pt x="43" y="28"/>
                  </a:lnTo>
                  <a:lnTo>
                    <a:pt x="39" y="26"/>
                  </a:lnTo>
                  <a:lnTo>
                    <a:pt x="37" y="24"/>
                  </a:lnTo>
                  <a:lnTo>
                    <a:pt x="34" y="23"/>
                  </a:lnTo>
                  <a:lnTo>
                    <a:pt x="34" y="21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4" y="19"/>
                  </a:lnTo>
                  <a:lnTo>
                    <a:pt x="31" y="23"/>
                  </a:lnTo>
                  <a:lnTo>
                    <a:pt x="29" y="28"/>
                  </a:lnTo>
                  <a:lnTo>
                    <a:pt x="26" y="32"/>
                  </a:lnTo>
                  <a:lnTo>
                    <a:pt x="23" y="35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6" y="35"/>
                  </a:lnTo>
                  <a:lnTo>
                    <a:pt x="15" y="32"/>
                  </a:lnTo>
                  <a:lnTo>
                    <a:pt x="14" y="29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5" y="31"/>
                  </a:lnTo>
                  <a:lnTo>
                    <a:pt x="2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6" y="24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6"/>
                  </a:lnTo>
                  <a:lnTo>
                    <a:pt x="4" y="15"/>
                  </a:lnTo>
                  <a:lnTo>
                    <a:pt x="8" y="11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3" name="Freeform 135"/>
            <p:cNvSpPr/>
            <p:nvPr/>
          </p:nvSpPr>
          <p:spPr bwMode="auto">
            <a:xfrm>
              <a:off x="2458064" y="2932471"/>
              <a:ext cx="11585" cy="289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4" name="Freeform 136"/>
            <p:cNvSpPr/>
            <p:nvPr/>
          </p:nvSpPr>
          <p:spPr bwMode="auto">
            <a:xfrm>
              <a:off x="1663045" y="2996189"/>
              <a:ext cx="17377" cy="3330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9" y="0"/>
                </a:cxn>
                <a:cxn ang="0">
                  <a:pos x="11" y="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1" y="22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1" y="19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4" y="11"/>
                </a:cxn>
                <a:cxn ang="0">
                  <a:pos x="5" y="6"/>
                </a:cxn>
                <a:cxn ang="0">
                  <a:pos x="7" y="1"/>
                </a:cxn>
                <a:cxn ang="0">
                  <a:pos x="8" y="0"/>
                </a:cxn>
              </a:cxnLst>
              <a:rect l="0" t="0" r="r" b="b"/>
              <a:pathLst>
                <a:path w="12" h="23">
                  <a:moveTo>
                    <a:pt x="8" y="0"/>
                  </a:moveTo>
                  <a:lnTo>
                    <a:pt x="9" y="0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7" y="12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6"/>
                  </a:lnTo>
                  <a:lnTo>
                    <a:pt x="7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5" name="Freeform 137"/>
            <p:cNvSpPr/>
            <p:nvPr/>
          </p:nvSpPr>
          <p:spPr bwMode="auto">
            <a:xfrm>
              <a:off x="3038762" y="2764489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6" name="Freeform 138"/>
            <p:cNvSpPr/>
            <p:nvPr/>
          </p:nvSpPr>
          <p:spPr bwMode="auto">
            <a:xfrm>
              <a:off x="3035866" y="2761593"/>
              <a:ext cx="2896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1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7" name="Freeform 139"/>
            <p:cNvSpPr>
              <a:spLocks noEditPoints="1"/>
            </p:cNvSpPr>
            <p:nvPr/>
          </p:nvSpPr>
          <p:spPr bwMode="auto">
            <a:xfrm>
              <a:off x="1668838" y="3029495"/>
              <a:ext cx="11585" cy="44892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8" y="21"/>
                </a:cxn>
                <a:cxn ang="0">
                  <a:pos x="8" y="22"/>
                </a:cxn>
                <a:cxn ang="0">
                  <a:pos x="7" y="25"/>
                </a:cxn>
                <a:cxn ang="0">
                  <a:pos x="6" y="28"/>
                </a:cxn>
                <a:cxn ang="0">
                  <a:pos x="4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1" y="25"/>
                </a:cxn>
                <a:cxn ang="0">
                  <a:pos x="3" y="20"/>
                </a:cxn>
                <a:cxn ang="0">
                  <a:pos x="4" y="15"/>
                </a:cxn>
                <a:cxn ang="0">
                  <a:pos x="5" y="11"/>
                </a:cxn>
                <a:cxn ang="0">
                  <a:pos x="6" y="2"/>
                </a:cxn>
                <a:cxn ang="0">
                  <a:pos x="6" y="5"/>
                </a:cxn>
                <a:cxn ang="0">
                  <a:pos x="5" y="11"/>
                </a:cxn>
                <a:cxn ang="0">
                  <a:pos x="5" y="8"/>
                </a:cxn>
                <a:cxn ang="0">
                  <a:pos x="6" y="2"/>
                </a:cxn>
                <a:cxn ang="0">
                  <a:pos x="7" y="0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8" h="31">
                  <a:moveTo>
                    <a:pt x="5" y="11"/>
                  </a:moveTo>
                  <a:lnTo>
                    <a:pt x="4" y="17"/>
                  </a:lnTo>
                  <a:lnTo>
                    <a:pt x="5" y="18"/>
                  </a:lnTo>
                  <a:lnTo>
                    <a:pt x="8" y="21"/>
                  </a:lnTo>
                  <a:lnTo>
                    <a:pt x="8" y="22"/>
                  </a:lnTo>
                  <a:lnTo>
                    <a:pt x="7" y="25"/>
                  </a:lnTo>
                  <a:lnTo>
                    <a:pt x="6" y="28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4" y="15"/>
                  </a:lnTo>
                  <a:lnTo>
                    <a:pt x="5" y="11"/>
                  </a:lnTo>
                  <a:close/>
                  <a:moveTo>
                    <a:pt x="6" y="2"/>
                  </a:moveTo>
                  <a:lnTo>
                    <a:pt x="6" y="5"/>
                  </a:lnTo>
                  <a:lnTo>
                    <a:pt x="5" y="11"/>
                  </a:lnTo>
                  <a:lnTo>
                    <a:pt x="5" y="8"/>
                  </a:lnTo>
                  <a:lnTo>
                    <a:pt x="6" y="2"/>
                  </a:lnTo>
                  <a:close/>
                  <a:moveTo>
                    <a:pt x="7" y="0"/>
                  </a:move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8" name="Freeform 140"/>
            <p:cNvSpPr/>
            <p:nvPr/>
          </p:nvSpPr>
          <p:spPr bwMode="auto">
            <a:xfrm>
              <a:off x="3044554" y="2764489"/>
              <a:ext cx="17377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2" y="9"/>
                </a:cxn>
                <a:cxn ang="0">
                  <a:pos x="7" y="6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2" y="1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6"/>
                  </a:lnTo>
                  <a:lnTo>
                    <a:pt x="9" y="6"/>
                  </a:lnTo>
                  <a:lnTo>
                    <a:pt x="12" y="9"/>
                  </a:lnTo>
                  <a:lnTo>
                    <a:pt x="7" y="6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9" name="Freeform 141"/>
            <p:cNvSpPr/>
            <p:nvPr/>
          </p:nvSpPr>
          <p:spPr bwMode="auto">
            <a:xfrm>
              <a:off x="2995318" y="2726838"/>
              <a:ext cx="149157" cy="11295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1" y="1"/>
                </a:cxn>
                <a:cxn ang="0">
                  <a:pos x="25" y="12"/>
                </a:cxn>
                <a:cxn ang="0">
                  <a:pos x="30" y="18"/>
                </a:cxn>
                <a:cxn ang="0">
                  <a:pos x="34" y="21"/>
                </a:cxn>
                <a:cxn ang="0">
                  <a:pos x="33" y="20"/>
                </a:cxn>
                <a:cxn ang="0">
                  <a:pos x="33" y="18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42" y="21"/>
                </a:cxn>
                <a:cxn ang="0">
                  <a:pos x="57" y="29"/>
                </a:cxn>
                <a:cxn ang="0">
                  <a:pos x="73" y="39"/>
                </a:cxn>
                <a:cxn ang="0">
                  <a:pos x="86" y="50"/>
                </a:cxn>
                <a:cxn ang="0">
                  <a:pos x="91" y="55"/>
                </a:cxn>
                <a:cxn ang="0">
                  <a:pos x="96" y="66"/>
                </a:cxn>
                <a:cxn ang="0">
                  <a:pos x="103" y="78"/>
                </a:cxn>
                <a:cxn ang="0">
                  <a:pos x="101" y="75"/>
                </a:cxn>
                <a:cxn ang="0">
                  <a:pos x="94" y="67"/>
                </a:cxn>
                <a:cxn ang="0">
                  <a:pos x="88" y="59"/>
                </a:cxn>
                <a:cxn ang="0">
                  <a:pos x="84" y="57"/>
                </a:cxn>
                <a:cxn ang="0">
                  <a:pos x="89" y="62"/>
                </a:cxn>
                <a:cxn ang="0">
                  <a:pos x="89" y="65"/>
                </a:cxn>
                <a:cxn ang="0">
                  <a:pos x="81" y="57"/>
                </a:cxn>
                <a:cxn ang="0">
                  <a:pos x="77" y="54"/>
                </a:cxn>
                <a:cxn ang="0">
                  <a:pos x="75" y="55"/>
                </a:cxn>
                <a:cxn ang="0">
                  <a:pos x="69" y="47"/>
                </a:cxn>
                <a:cxn ang="0">
                  <a:pos x="66" y="43"/>
                </a:cxn>
                <a:cxn ang="0">
                  <a:pos x="64" y="41"/>
                </a:cxn>
                <a:cxn ang="0">
                  <a:pos x="59" y="37"/>
                </a:cxn>
                <a:cxn ang="0">
                  <a:pos x="50" y="29"/>
                </a:cxn>
                <a:cxn ang="0">
                  <a:pos x="46" y="28"/>
                </a:cxn>
                <a:cxn ang="0">
                  <a:pos x="46" y="31"/>
                </a:cxn>
                <a:cxn ang="0">
                  <a:pos x="50" y="34"/>
                </a:cxn>
                <a:cxn ang="0">
                  <a:pos x="51" y="37"/>
                </a:cxn>
                <a:cxn ang="0">
                  <a:pos x="44" y="32"/>
                </a:cxn>
                <a:cxn ang="0">
                  <a:pos x="38" y="26"/>
                </a:cxn>
                <a:cxn ang="0">
                  <a:pos x="30" y="23"/>
                </a:cxn>
                <a:cxn ang="0">
                  <a:pos x="27" y="20"/>
                </a:cxn>
                <a:cxn ang="0">
                  <a:pos x="28" y="21"/>
                </a:cxn>
                <a:cxn ang="0">
                  <a:pos x="29" y="23"/>
                </a:cxn>
                <a:cxn ang="0">
                  <a:pos x="30" y="24"/>
                </a:cxn>
                <a:cxn ang="0">
                  <a:pos x="14" y="12"/>
                </a:cxn>
                <a:cxn ang="0">
                  <a:pos x="6" y="7"/>
                </a:cxn>
                <a:cxn ang="0">
                  <a:pos x="1" y="3"/>
                </a:cxn>
                <a:cxn ang="0">
                  <a:pos x="5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3" y="9"/>
                </a:cxn>
                <a:cxn ang="0">
                  <a:pos x="15" y="10"/>
                </a:cxn>
                <a:cxn ang="0">
                  <a:pos x="14" y="6"/>
                </a:cxn>
                <a:cxn ang="0">
                  <a:pos x="10" y="0"/>
                </a:cxn>
              </a:cxnLst>
              <a:rect l="0" t="0" r="r" b="b"/>
              <a:pathLst>
                <a:path w="103" h="78">
                  <a:moveTo>
                    <a:pt x="10" y="0"/>
                  </a:moveTo>
                  <a:lnTo>
                    <a:pt x="10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25" y="12"/>
                  </a:lnTo>
                  <a:lnTo>
                    <a:pt x="28" y="15"/>
                  </a:lnTo>
                  <a:lnTo>
                    <a:pt x="30" y="18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2" y="21"/>
                  </a:lnTo>
                  <a:lnTo>
                    <a:pt x="47" y="24"/>
                  </a:lnTo>
                  <a:lnTo>
                    <a:pt x="57" y="29"/>
                  </a:lnTo>
                  <a:lnTo>
                    <a:pt x="65" y="33"/>
                  </a:lnTo>
                  <a:lnTo>
                    <a:pt x="73" y="39"/>
                  </a:lnTo>
                  <a:lnTo>
                    <a:pt x="82" y="46"/>
                  </a:lnTo>
                  <a:lnTo>
                    <a:pt x="86" y="50"/>
                  </a:lnTo>
                  <a:lnTo>
                    <a:pt x="90" y="54"/>
                  </a:lnTo>
                  <a:lnTo>
                    <a:pt x="91" y="55"/>
                  </a:lnTo>
                  <a:lnTo>
                    <a:pt x="92" y="60"/>
                  </a:lnTo>
                  <a:lnTo>
                    <a:pt x="96" y="66"/>
                  </a:lnTo>
                  <a:lnTo>
                    <a:pt x="100" y="72"/>
                  </a:lnTo>
                  <a:lnTo>
                    <a:pt x="103" y="78"/>
                  </a:lnTo>
                  <a:lnTo>
                    <a:pt x="102" y="77"/>
                  </a:lnTo>
                  <a:lnTo>
                    <a:pt x="101" y="75"/>
                  </a:lnTo>
                  <a:lnTo>
                    <a:pt x="98" y="71"/>
                  </a:lnTo>
                  <a:lnTo>
                    <a:pt x="94" y="67"/>
                  </a:lnTo>
                  <a:lnTo>
                    <a:pt x="91" y="62"/>
                  </a:lnTo>
                  <a:lnTo>
                    <a:pt x="88" y="59"/>
                  </a:lnTo>
                  <a:lnTo>
                    <a:pt x="85" y="56"/>
                  </a:lnTo>
                  <a:lnTo>
                    <a:pt x="84" y="57"/>
                  </a:lnTo>
                  <a:lnTo>
                    <a:pt x="85" y="59"/>
                  </a:lnTo>
                  <a:lnTo>
                    <a:pt x="89" y="62"/>
                  </a:lnTo>
                  <a:lnTo>
                    <a:pt x="90" y="64"/>
                  </a:lnTo>
                  <a:lnTo>
                    <a:pt x="89" y="65"/>
                  </a:lnTo>
                  <a:lnTo>
                    <a:pt x="86" y="63"/>
                  </a:lnTo>
                  <a:lnTo>
                    <a:pt x="81" y="57"/>
                  </a:lnTo>
                  <a:lnTo>
                    <a:pt x="78" y="54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5" y="55"/>
                  </a:lnTo>
                  <a:lnTo>
                    <a:pt x="71" y="50"/>
                  </a:lnTo>
                  <a:lnTo>
                    <a:pt x="69" y="47"/>
                  </a:lnTo>
                  <a:lnTo>
                    <a:pt x="67" y="45"/>
                  </a:lnTo>
                  <a:lnTo>
                    <a:pt x="66" y="43"/>
                  </a:lnTo>
                  <a:lnTo>
                    <a:pt x="65" y="42"/>
                  </a:lnTo>
                  <a:lnTo>
                    <a:pt x="64" y="41"/>
                  </a:lnTo>
                  <a:lnTo>
                    <a:pt x="62" y="39"/>
                  </a:lnTo>
                  <a:lnTo>
                    <a:pt x="59" y="37"/>
                  </a:lnTo>
                  <a:lnTo>
                    <a:pt x="55" y="34"/>
                  </a:lnTo>
                  <a:lnTo>
                    <a:pt x="50" y="29"/>
                  </a:lnTo>
                  <a:lnTo>
                    <a:pt x="48" y="28"/>
                  </a:lnTo>
                  <a:lnTo>
                    <a:pt x="46" y="28"/>
                  </a:lnTo>
                  <a:lnTo>
                    <a:pt x="45" y="29"/>
                  </a:lnTo>
                  <a:lnTo>
                    <a:pt x="46" y="31"/>
                  </a:lnTo>
                  <a:lnTo>
                    <a:pt x="48" y="33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1" y="37"/>
                  </a:lnTo>
                  <a:lnTo>
                    <a:pt x="48" y="37"/>
                  </a:lnTo>
                  <a:lnTo>
                    <a:pt x="44" y="32"/>
                  </a:lnTo>
                  <a:lnTo>
                    <a:pt x="42" y="29"/>
                  </a:lnTo>
                  <a:lnTo>
                    <a:pt x="38" y="26"/>
                  </a:lnTo>
                  <a:lnTo>
                    <a:pt x="32" y="24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8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4" y="12"/>
                  </a:lnTo>
                  <a:lnTo>
                    <a:pt x="11" y="10"/>
                  </a:lnTo>
                  <a:lnTo>
                    <a:pt x="6" y="7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5" y="3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12" y="7"/>
                  </a:lnTo>
                  <a:lnTo>
                    <a:pt x="13" y="8"/>
                  </a:lnTo>
                  <a:lnTo>
                    <a:pt x="13" y="9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0" name="Freeform 142"/>
            <p:cNvSpPr/>
            <p:nvPr/>
          </p:nvSpPr>
          <p:spPr bwMode="auto">
            <a:xfrm>
              <a:off x="1641323" y="3088869"/>
              <a:ext cx="26066" cy="2027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8" y="0"/>
                </a:cxn>
                <a:cxn ang="0">
                  <a:pos x="10" y="10"/>
                </a:cxn>
                <a:cxn ang="0">
                  <a:pos x="6" y="13"/>
                </a:cxn>
                <a:cxn ang="0">
                  <a:pos x="5" y="14"/>
                </a:cxn>
                <a:cxn ang="0">
                  <a:pos x="2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3" y="6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3" y="0"/>
                </a:cxn>
              </a:cxnLst>
              <a:rect l="0" t="0" r="r" b="b"/>
              <a:pathLst>
                <a:path w="18" h="14">
                  <a:moveTo>
                    <a:pt x="13" y="0"/>
                  </a:moveTo>
                  <a:lnTo>
                    <a:pt x="18" y="0"/>
                  </a:lnTo>
                  <a:lnTo>
                    <a:pt x="10" y="10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3" y="6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1" name="Freeform 143"/>
            <p:cNvSpPr/>
            <p:nvPr/>
          </p:nvSpPr>
          <p:spPr bwMode="auto">
            <a:xfrm>
              <a:off x="3069172" y="2789107"/>
              <a:ext cx="70958" cy="6951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7" y="3"/>
                </a:cxn>
                <a:cxn ang="0">
                  <a:pos x="9" y="5"/>
                </a:cxn>
                <a:cxn ang="0">
                  <a:pos x="11" y="6"/>
                </a:cxn>
                <a:cxn ang="0">
                  <a:pos x="20" y="13"/>
                </a:cxn>
                <a:cxn ang="0">
                  <a:pos x="27" y="18"/>
                </a:cxn>
                <a:cxn ang="0">
                  <a:pos x="34" y="25"/>
                </a:cxn>
                <a:cxn ang="0">
                  <a:pos x="39" y="32"/>
                </a:cxn>
                <a:cxn ang="0">
                  <a:pos x="45" y="41"/>
                </a:cxn>
                <a:cxn ang="0">
                  <a:pos x="46" y="43"/>
                </a:cxn>
                <a:cxn ang="0">
                  <a:pos x="47" y="44"/>
                </a:cxn>
                <a:cxn ang="0">
                  <a:pos x="49" y="47"/>
                </a:cxn>
                <a:cxn ang="0">
                  <a:pos x="49" y="47"/>
                </a:cxn>
                <a:cxn ang="0">
                  <a:pos x="48" y="48"/>
                </a:cxn>
                <a:cxn ang="0">
                  <a:pos x="45" y="48"/>
                </a:cxn>
                <a:cxn ang="0">
                  <a:pos x="42" y="46"/>
                </a:cxn>
                <a:cxn ang="0">
                  <a:pos x="39" y="43"/>
                </a:cxn>
                <a:cxn ang="0">
                  <a:pos x="36" y="39"/>
                </a:cxn>
                <a:cxn ang="0">
                  <a:pos x="34" y="35"/>
                </a:cxn>
                <a:cxn ang="0">
                  <a:pos x="32" y="31"/>
                </a:cxn>
                <a:cxn ang="0">
                  <a:pos x="32" y="30"/>
                </a:cxn>
                <a:cxn ang="0">
                  <a:pos x="32" y="31"/>
                </a:cxn>
                <a:cxn ang="0">
                  <a:pos x="33" y="32"/>
                </a:cxn>
                <a:cxn ang="0">
                  <a:pos x="33" y="33"/>
                </a:cxn>
                <a:cxn ang="0">
                  <a:pos x="33" y="34"/>
                </a:cxn>
                <a:cxn ang="0">
                  <a:pos x="34" y="36"/>
                </a:cxn>
                <a:cxn ang="0">
                  <a:pos x="35" y="37"/>
                </a:cxn>
                <a:cxn ang="0">
                  <a:pos x="35" y="37"/>
                </a:cxn>
                <a:cxn ang="0">
                  <a:pos x="34" y="37"/>
                </a:cxn>
                <a:cxn ang="0">
                  <a:pos x="31" y="33"/>
                </a:cxn>
                <a:cxn ang="0">
                  <a:pos x="28" y="29"/>
                </a:cxn>
                <a:cxn ang="0">
                  <a:pos x="25" y="26"/>
                </a:cxn>
                <a:cxn ang="0">
                  <a:pos x="22" y="25"/>
                </a:cxn>
                <a:cxn ang="0">
                  <a:pos x="16" y="23"/>
                </a:cxn>
                <a:cxn ang="0">
                  <a:pos x="13" y="21"/>
                </a:cxn>
                <a:cxn ang="0">
                  <a:pos x="11" y="18"/>
                </a:cxn>
                <a:cxn ang="0">
                  <a:pos x="11" y="16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7" y="9"/>
                </a:cxn>
                <a:cxn ang="0">
                  <a:pos x="4" y="6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49" h="48">
                  <a:moveTo>
                    <a:pt x="1" y="0"/>
                  </a:moveTo>
                  <a:lnTo>
                    <a:pt x="2" y="0"/>
                  </a:lnTo>
                  <a:lnTo>
                    <a:pt x="7" y="3"/>
                  </a:lnTo>
                  <a:lnTo>
                    <a:pt x="9" y="5"/>
                  </a:lnTo>
                  <a:lnTo>
                    <a:pt x="11" y="6"/>
                  </a:lnTo>
                  <a:lnTo>
                    <a:pt x="20" y="13"/>
                  </a:lnTo>
                  <a:lnTo>
                    <a:pt x="27" y="18"/>
                  </a:lnTo>
                  <a:lnTo>
                    <a:pt x="34" y="25"/>
                  </a:lnTo>
                  <a:lnTo>
                    <a:pt x="39" y="32"/>
                  </a:lnTo>
                  <a:lnTo>
                    <a:pt x="45" y="41"/>
                  </a:lnTo>
                  <a:lnTo>
                    <a:pt x="46" y="43"/>
                  </a:lnTo>
                  <a:lnTo>
                    <a:pt x="47" y="44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2" y="46"/>
                  </a:lnTo>
                  <a:lnTo>
                    <a:pt x="39" y="43"/>
                  </a:lnTo>
                  <a:lnTo>
                    <a:pt x="36" y="39"/>
                  </a:lnTo>
                  <a:lnTo>
                    <a:pt x="34" y="35"/>
                  </a:lnTo>
                  <a:lnTo>
                    <a:pt x="32" y="31"/>
                  </a:lnTo>
                  <a:lnTo>
                    <a:pt x="32" y="30"/>
                  </a:lnTo>
                  <a:lnTo>
                    <a:pt x="32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4" y="36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4" y="37"/>
                  </a:lnTo>
                  <a:lnTo>
                    <a:pt x="31" y="33"/>
                  </a:lnTo>
                  <a:lnTo>
                    <a:pt x="28" y="29"/>
                  </a:lnTo>
                  <a:lnTo>
                    <a:pt x="25" y="26"/>
                  </a:lnTo>
                  <a:lnTo>
                    <a:pt x="22" y="25"/>
                  </a:lnTo>
                  <a:lnTo>
                    <a:pt x="16" y="23"/>
                  </a:lnTo>
                  <a:lnTo>
                    <a:pt x="13" y="21"/>
                  </a:lnTo>
                  <a:lnTo>
                    <a:pt x="11" y="18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7" y="9"/>
                  </a:lnTo>
                  <a:lnTo>
                    <a:pt x="4" y="6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2" name="Freeform 144"/>
            <p:cNvSpPr/>
            <p:nvPr/>
          </p:nvSpPr>
          <p:spPr bwMode="auto">
            <a:xfrm>
              <a:off x="1668838" y="3193133"/>
              <a:ext cx="41996" cy="7819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3" y="6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5"/>
                </a:cxn>
                <a:cxn ang="0">
                  <a:pos x="19" y="16"/>
                </a:cxn>
                <a:cxn ang="0">
                  <a:pos x="19" y="17"/>
                </a:cxn>
                <a:cxn ang="0">
                  <a:pos x="23" y="27"/>
                </a:cxn>
                <a:cxn ang="0">
                  <a:pos x="27" y="37"/>
                </a:cxn>
                <a:cxn ang="0">
                  <a:pos x="28" y="40"/>
                </a:cxn>
                <a:cxn ang="0">
                  <a:pos x="29" y="43"/>
                </a:cxn>
                <a:cxn ang="0">
                  <a:pos x="29" y="50"/>
                </a:cxn>
                <a:cxn ang="0">
                  <a:pos x="28" y="53"/>
                </a:cxn>
                <a:cxn ang="0">
                  <a:pos x="25" y="54"/>
                </a:cxn>
                <a:cxn ang="0">
                  <a:pos x="22" y="54"/>
                </a:cxn>
                <a:cxn ang="0">
                  <a:pos x="17" y="51"/>
                </a:cxn>
                <a:cxn ang="0">
                  <a:pos x="13" y="47"/>
                </a:cxn>
                <a:cxn ang="0">
                  <a:pos x="10" y="42"/>
                </a:cxn>
                <a:cxn ang="0">
                  <a:pos x="10" y="41"/>
                </a:cxn>
                <a:cxn ang="0">
                  <a:pos x="11" y="40"/>
                </a:cxn>
                <a:cxn ang="0">
                  <a:pos x="12" y="40"/>
                </a:cxn>
                <a:cxn ang="0">
                  <a:pos x="14" y="39"/>
                </a:cxn>
                <a:cxn ang="0">
                  <a:pos x="15" y="38"/>
                </a:cxn>
                <a:cxn ang="0">
                  <a:pos x="16" y="38"/>
                </a:cxn>
                <a:cxn ang="0">
                  <a:pos x="17" y="37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8" y="35"/>
                </a:cxn>
                <a:cxn ang="0">
                  <a:pos x="16" y="34"/>
                </a:cxn>
                <a:cxn ang="0">
                  <a:pos x="15" y="35"/>
                </a:cxn>
                <a:cxn ang="0">
                  <a:pos x="12" y="37"/>
                </a:cxn>
                <a:cxn ang="0">
                  <a:pos x="10" y="38"/>
                </a:cxn>
                <a:cxn ang="0">
                  <a:pos x="8" y="38"/>
                </a:cxn>
                <a:cxn ang="0">
                  <a:pos x="7" y="36"/>
                </a:cxn>
                <a:cxn ang="0">
                  <a:pos x="8" y="34"/>
                </a:cxn>
                <a:cxn ang="0">
                  <a:pos x="9" y="31"/>
                </a:cxn>
                <a:cxn ang="0">
                  <a:pos x="9" y="29"/>
                </a:cxn>
                <a:cxn ang="0">
                  <a:pos x="8" y="28"/>
                </a:cxn>
                <a:cxn ang="0">
                  <a:pos x="7" y="27"/>
                </a:cxn>
                <a:cxn ang="0">
                  <a:pos x="6" y="27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6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0" y="12"/>
                </a:cxn>
                <a:cxn ang="0">
                  <a:pos x="1" y="8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29" h="54">
                  <a:moveTo>
                    <a:pt x="4" y="0"/>
                  </a:moveTo>
                  <a:lnTo>
                    <a:pt x="13" y="6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23" y="27"/>
                  </a:lnTo>
                  <a:lnTo>
                    <a:pt x="27" y="37"/>
                  </a:lnTo>
                  <a:lnTo>
                    <a:pt x="28" y="40"/>
                  </a:lnTo>
                  <a:lnTo>
                    <a:pt x="29" y="43"/>
                  </a:lnTo>
                  <a:lnTo>
                    <a:pt x="29" y="50"/>
                  </a:lnTo>
                  <a:lnTo>
                    <a:pt x="28" y="53"/>
                  </a:lnTo>
                  <a:lnTo>
                    <a:pt x="25" y="54"/>
                  </a:lnTo>
                  <a:lnTo>
                    <a:pt x="22" y="54"/>
                  </a:lnTo>
                  <a:lnTo>
                    <a:pt x="17" y="51"/>
                  </a:lnTo>
                  <a:lnTo>
                    <a:pt x="13" y="47"/>
                  </a:lnTo>
                  <a:lnTo>
                    <a:pt x="10" y="42"/>
                  </a:lnTo>
                  <a:lnTo>
                    <a:pt x="10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4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7" y="37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5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2" y="37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7" y="36"/>
                  </a:lnTo>
                  <a:lnTo>
                    <a:pt x="8" y="34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4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3" name="Freeform 145"/>
            <p:cNvSpPr/>
            <p:nvPr/>
          </p:nvSpPr>
          <p:spPr bwMode="auto">
            <a:xfrm>
              <a:off x="2792581" y="3229336"/>
              <a:ext cx="36204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"/>
                </a:cxn>
                <a:cxn ang="0">
                  <a:pos x="16" y="4"/>
                </a:cxn>
                <a:cxn ang="0">
                  <a:pos x="24" y="8"/>
                </a:cxn>
                <a:cxn ang="0">
                  <a:pos x="25" y="9"/>
                </a:cxn>
                <a:cxn ang="0">
                  <a:pos x="24" y="9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19" y="10"/>
                </a:cxn>
                <a:cxn ang="0">
                  <a:pos x="16" y="8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5" h="10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19" y="10"/>
                  </a:lnTo>
                  <a:lnTo>
                    <a:pt x="16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4" name="Freeform 146"/>
            <p:cNvSpPr/>
            <p:nvPr/>
          </p:nvSpPr>
          <p:spPr bwMode="auto">
            <a:xfrm>
              <a:off x="2962011" y="3197477"/>
              <a:ext cx="18826" cy="5937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5" y="9"/>
                </a:cxn>
                <a:cxn ang="0">
                  <a:pos x="7" y="16"/>
                </a:cxn>
                <a:cxn ang="0">
                  <a:pos x="10" y="25"/>
                </a:cxn>
                <a:cxn ang="0">
                  <a:pos x="13" y="38"/>
                </a:cxn>
                <a:cxn ang="0">
                  <a:pos x="13" y="39"/>
                </a:cxn>
                <a:cxn ang="0">
                  <a:pos x="12" y="39"/>
                </a:cxn>
                <a:cxn ang="0">
                  <a:pos x="9" y="41"/>
                </a:cxn>
                <a:cxn ang="0">
                  <a:pos x="8" y="40"/>
                </a:cxn>
                <a:cxn ang="0">
                  <a:pos x="5" y="37"/>
                </a:cxn>
                <a:cxn ang="0">
                  <a:pos x="4" y="33"/>
                </a:cxn>
                <a:cxn ang="0">
                  <a:pos x="4" y="30"/>
                </a:cxn>
                <a:cxn ang="0">
                  <a:pos x="2" y="26"/>
                </a:cxn>
                <a:cxn ang="0">
                  <a:pos x="0" y="24"/>
                </a:cxn>
                <a:cxn ang="0">
                  <a:pos x="1" y="22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3" h="41">
                  <a:moveTo>
                    <a:pt x="2" y="0"/>
                  </a:moveTo>
                  <a:lnTo>
                    <a:pt x="2" y="2"/>
                  </a:lnTo>
                  <a:lnTo>
                    <a:pt x="5" y="9"/>
                  </a:lnTo>
                  <a:lnTo>
                    <a:pt x="7" y="16"/>
                  </a:lnTo>
                  <a:lnTo>
                    <a:pt x="10" y="25"/>
                  </a:lnTo>
                  <a:lnTo>
                    <a:pt x="13" y="38"/>
                  </a:lnTo>
                  <a:lnTo>
                    <a:pt x="13" y="39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8" y="40"/>
                  </a:lnTo>
                  <a:lnTo>
                    <a:pt x="5" y="37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1" y="22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5" name="Freeform 147"/>
            <p:cNvSpPr/>
            <p:nvPr/>
          </p:nvSpPr>
          <p:spPr bwMode="auto">
            <a:xfrm>
              <a:off x="2869331" y="3145345"/>
              <a:ext cx="86887" cy="120195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12" y="16"/>
                </a:cxn>
                <a:cxn ang="0">
                  <a:pos x="20" y="24"/>
                </a:cxn>
                <a:cxn ang="0">
                  <a:pos x="25" y="29"/>
                </a:cxn>
                <a:cxn ang="0">
                  <a:pos x="23" y="33"/>
                </a:cxn>
                <a:cxn ang="0">
                  <a:pos x="22" y="38"/>
                </a:cxn>
                <a:cxn ang="0">
                  <a:pos x="22" y="42"/>
                </a:cxn>
                <a:cxn ang="0">
                  <a:pos x="28" y="43"/>
                </a:cxn>
                <a:cxn ang="0">
                  <a:pos x="34" y="42"/>
                </a:cxn>
                <a:cxn ang="0">
                  <a:pos x="35" y="36"/>
                </a:cxn>
                <a:cxn ang="0">
                  <a:pos x="37" y="30"/>
                </a:cxn>
                <a:cxn ang="0">
                  <a:pos x="41" y="27"/>
                </a:cxn>
                <a:cxn ang="0">
                  <a:pos x="48" y="31"/>
                </a:cxn>
                <a:cxn ang="0">
                  <a:pos x="48" y="36"/>
                </a:cxn>
                <a:cxn ang="0">
                  <a:pos x="47" y="43"/>
                </a:cxn>
                <a:cxn ang="0">
                  <a:pos x="48" y="43"/>
                </a:cxn>
                <a:cxn ang="0">
                  <a:pos x="53" y="41"/>
                </a:cxn>
                <a:cxn ang="0">
                  <a:pos x="53" y="44"/>
                </a:cxn>
                <a:cxn ang="0">
                  <a:pos x="50" y="48"/>
                </a:cxn>
                <a:cxn ang="0">
                  <a:pos x="51" y="49"/>
                </a:cxn>
                <a:cxn ang="0">
                  <a:pos x="55" y="45"/>
                </a:cxn>
                <a:cxn ang="0">
                  <a:pos x="60" y="41"/>
                </a:cxn>
                <a:cxn ang="0">
                  <a:pos x="59" y="44"/>
                </a:cxn>
                <a:cxn ang="0">
                  <a:pos x="55" y="48"/>
                </a:cxn>
                <a:cxn ang="0">
                  <a:pos x="55" y="52"/>
                </a:cxn>
                <a:cxn ang="0">
                  <a:pos x="56" y="56"/>
                </a:cxn>
                <a:cxn ang="0">
                  <a:pos x="56" y="58"/>
                </a:cxn>
                <a:cxn ang="0">
                  <a:pos x="54" y="58"/>
                </a:cxn>
                <a:cxn ang="0">
                  <a:pos x="56" y="61"/>
                </a:cxn>
                <a:cxn ang="0">
                  <a:pos x="58" y="66"/>
                </a:cxn>
                <a:cxn ang="0">
                  <a:pos x="51" y="76"/>
                </a:cxn>
                <a:cxn ang="0">
                  <a:pos x="47" y="79"/>
                </a:cxn>
                <a:cxn ang="0">
                  <a:pos x="49" y="75"/>
                </a:cxn>
                <a:cxn ang="0">
                  <a:pos x="54" y="67"/>
                </a:cxn>
                <a:cxn ang="0">
                  <a:pos x="51" y="61"/>
                </a:cxn>
                <a:cxn ang="0">
                  <a:pos x="44" y="61"/>
                </a:cxn>
                <a:cxn ang="0">
                  <a:pos x="39" y="65"/>
                </a:cxn>
                <a:cxn ang="0">
                  <a:pos x="37" y="72"/>
                </a:cxn>
                <a:cxn ang="0">
                  <a:pos x="31" y="75"/>
                </a:cxn>
                <a:cxn ang="0">
                  <a:pos x="18" y="76"/>
                </a:cxn>
                <a:cxn ang="0">
                  <a:pos x="13" y="81"/>
                </a:cxn>
                <a:cxn ang="0">
                  <a:pos x="7" y="82"/>
                </a:cxn>
                <a:cxn ang="0">
                  <a:pos x="6" y="79"/>
                </a:cxn>
                <a:cxn ang="0">
                  <a:pos x="10" y="70"/>
                </a:cxn>
                <a:cxn ang="0">
                  <a:pos x="12" y="63"/>
                </a:cxn>
                <a:cxn ang="0">
                  <a:pos x="8" y="63"/>
                </a:cxn>
                <a:cxn ang="0">
                  <a:pos x="4" y="66"/>
                </a:cxn>
                <a:cxn ang="0">
                  <a:pos x="1" y="65"/>
                </a:cxn>
                <a:cxn ang="0">
                  <a:pos x="3" y="62"/>
                </a:cxn>
                <a:cxn ang="0">
                  <a:pos x="4" y="60"/>
                </a:cxn>
                <a:cxn ang="0">
                  <a:pos x="1" y="26"/>
                </a:cxn>
                <a:cxn ang="0">
                  <a:pos x="0" y="7"/>
                </a:cxn>
                <a:cxn ang="0">
                  <a:pos x="4" y="2"/>
                </a:cxn>
                <a:cxn ang="0">
                  <a:pos x="6" y="0"/>
                </a:cxn>
              </a:cxnLst>
              <a:rect l="0" t="0" r="r" b="b"/>
              <a:pathLst>
                <a:path w="60" h="83">
                  <a:moveTo>
                    <a:pt x="6" y="0"/>
                  </a:moveTo>
                  <a:lnTo>
                    <a:pt x="10" y="7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6" y="20"/>
                  </a:lnTo>
                  <a:lnTo>
                    <a:pt x="20" y="24"/>
                  </a:lnTo>
                  <a:lnTo>
                    <a:pt x="24" y="27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3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1" y="40"/>
                  </a:lnTo>
                  <a:lnTo>
                    <a:pt x="22" y="42"/>
                  </a:lnTo>
                  <a:lnTo>
                    <a:pt x="25" y="43"/>
                  </a:lnTo>
                  <a:lnTo>
                    <a:pt x="28" y="43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9" y="28"/>
                  </a:lnTo>
                  <a:lnTo>
                    <a:pt x="41" y="27"/>
                  </a:lnTo>
                  <a:lnTo>
                    <a:pt x="44" y="27"/>
                  </a:lnTo>
                  <a:lnTo>
                    <a:pt x="48" y="31"/>
                  </a:lnTo>
                  <a:lnTo>
                    <a:pt x="48" y="33"/>
                  </a:lnTo>
                  <a:lnTo>
                    <a:pt x="48" y="36"/>
                  </a:lnTo>
                  <a:lnTo>
                    <a:pt x="47" y="40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8" y="43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3" y="42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50" y="49"/>
                  </a:lnTo>
                  <a:lnTo>
                    <a:pt x="51" y="49"/>
                  </a:lnTo>
                  <a:lnTo>
                    <a:pt x="53" y="48"/>
                  </a:lnTo>
                  <a:lnTo>
                    <a:pt x="55" y="45"/>
                  </a:lnTo>
                  <a:lnTo>
                    <a:pt x="58" y="41"/>
                  </a:lnTo>
                  <a:lnTo>
                    <a:pt x="60" y="41"/>
                  </a:lnTo>
                  <a:lnTo>
                    <a:pt x="60" y="42"/>
                  </a:lnTo>
                  <a:lnTo>
                    <a:pt x="59" y="44"/>
                  </a:lnTo>
                  <a:lnTo>
                    <a:pt x="57" y="46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7" y="58"/>
                  </a:lnTo>
                  <a:lnTo>
                    <a:pt x="56" y="58"/>
                  </a:lnTo>
                  <a:lnTo>
                    <a:pt x="55" y="57"/>
                  </a:lnTo>
                  <a:lnTo>
                    <a:pt x="54" y="58"/>
                  </a:lnTo>
                  <a:lnTo>
                    <a:pt x="55" y="59"/>
                  </a:lnTo>
                  <a:lnTo>
                    <a:pt x="56" y="61"/>
                  </a:lnTo>
                  <a:lnTo>
                    <a:pt x="58" y="63"/>
                  </a:lnTo>
                  <a:lnTo>
                    <a:pt x="58" y="66"/>
                  </a:lnTo>
                  <a:lnTo>
                    <a:pt x="55" y="71"/>
                  </a:lnTo>
                  <a:lnTo>
                    <a:pt x="51" y="76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9" y="75"/>
                  </a:lnTo>
                  <a:lnTo>
                    <a:pt x="52" y="71"/>
                  </a:lnTo>
                  <a:lnTo>
                    <a:pt x="54" y="67"/>
                  </a:lnTo>
                  <a:lnTo>
                    <a:pt x="53" y="63"/>
                  </a:lnTo>
                  <a:lnTo>
                    <a:pt x="51" y="61"/>
                  </a:lnTo>
                  <a:lnTo>
                    <a:pt x="47" y="61"/>
                  </a:lnTo>
                  <a:lnTo>
                    <a:pt x="44" y="61"/>
                  </a:lnTo>
                  <a:lnTo>
                    <a:pt x="41" y="63"/>
                  </a:lnTo>
                  <a:lnTo>
                    <a:pt x="39" y="65"/>
                  </a:lnTo>
                  <a:lnTo>
                    <a:pt x="38" y="68"/>
                  </a:lnTo>
                  <a:lnTo>
                    <a:pt x="37" y="72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8" y="76"/>
                  </a:lnTo>
                  <a:lnTo>
                    <a:pt x="15" y="78"/>
                  </a:lnTo>
                  <a:lnTo>
                    <a:pt x="13" y="81"/>
                  </a:lnTo>
                  <a:lnTo>
                    <a:pt x="9" y="83"/>
                  </a:lnTo>
                  <a:lnTo>
                    <a:pt x="7" y="82"/>
                  </a:lnTo>
                  <a:lnTo>
                    <a:pt x="6" y="80"/>
                  </a:lnTo>
                  <a:lnTo>
                    <a:pt x="6" y="79"/>
                  </a:lnTo>
                  <a:lnTo>
                    <a:pt x="7" y="74"/>
                  </a:lnTo>
                  <a:lnTo>
                    <a:pt x="10" y="70"/>
                  </a:lnTo>
                  <a:lnTo>
                    <a:pt x="12" y="67"/>
                  </a:lnTo>
                  <a:lnTo>
                    <a:pt x="12" y="63"/>
                  </a:lnTo>
                  <a:lnTo>
                    <a:pt x="11" y="62"/>
                  </a:lnTo>
                  <a:lnTo>
                    <a:pt x="8" y="63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1" y="65"/>
                  </a:lnTo>
                  <a:lnTo>
                    <a:pt x="2" y="64"/>
                  </a:lnTo>
                  <a:lnTo>
                    <a:pt x="3" y="62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43"/>
                  </a:lnTo>
                  <a:lnTo>
                    <a:pt x="1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6" name="Freeform 148"/>
            <p:cNvSpPr/>
            <p:nvPr/>
          </p:nvSpPr>
          <p:spPr bwMode="auto">
            <a:xfrm>
              <a:off x="2951875" y="3229336"/>
              <a:ext cx="10137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7" name="Freeform 149"/>
            <p:cNvSpPr/>
            <p:nvPr/>
          </p:nvSpPr>
          <p:spPr bwMode="auto">
            <a:xfrm>
              <a:off x="2691212" y="3508824"/>
              <a:ext cx="39100" cy="2317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5"/>
                </a:cxn>
                <a:cxn ang="0">
                  <a:pos x="2" y="16"/>
                </a:cxn>
                <a:cxn ang="0">
                  <a:pos x="1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9" y="9"/>
                </a:cxn>
                <a:cxn ang="0">
                  <a:pos x="17" y="3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7" y="14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9" y="9"/>
                  </a:lnTo>
                  <a:lnTo>
                    <a:pt x="17" y="3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8" name="Freeform 150"/>
            <p:cNvSpPr/>
            <p:nvPr/>
          </p:nvSpPr>
          <p:spPr bwMode="auto">
            <a:xfrm>
              <a:off x="1755725" y="3853477"/>
              <a:ext cx="7241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10"/>
                </a:cxn>
                <a:cxn ang="0">
                  <a:pos x="2" y="9"/>
                </a:cxn>
                <a:cxn ang="0">
                  <a:pos x="2" y="8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4" y="6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9" name="Freeform 151"/>
            <p:cNvSpPr/>
            <p:nvPr/>
          </p:nvSpPr>
          <p:spPr bwMode="auto">
            <a:xfrm>
              <a:off x="2685420" y="3951950"/>
              <a:ext cx="10137" cy="2172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"/>
                </a:cxn>
                <a:cxn ang="0">
                  <a:pos x="6" y="3"/>
                </a:cxn>
                <a:cxn ang="0">
                  <a:pos x="7" y="6"/>
                </a:cxn>
                <a:cxn ang="0">
                  <a:pos x="6" y="10"/>
                </a:cxn>
                <a:cxn ang="0">
                  <a:pos x="4" y="15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3" y="2"/>
                </a:cxn>
                <a:cxn ang="0">
                  <a:pos x="2" y="0"/>
                </a:cxn>
              </a:cxnLst>
              <a:rect l="0" t="0" r="r" b="b"/>
              <a:pathLst>
                <a:path w="7" h="15">
                  <a:moveTo>
                    <a:pt x="2" y="0"/>
                  </a:moveTo>
                  <a:lnTo>
                    <a:pt x="4" y="1"/>
                  </a:lnTo>
                  <a:lnTo>
                    <a:pt x="6" y="3"/>
                  </a:lnTo>
                  <a:lnTo>
                    <a:pt x="7" y="6"/>
                  </a:lnTo>
                  <a:lnTo>
                    <a:pt x="6" y="10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0" name="Freeform 152"/>
            <p:cNvSpPr/>
            <p:nvPr/>
          </p:nvSpPr>
          <p:spPr bwMode="auto">
            <a:xfrm>
              <a:off x="2669490" y="3947605"/>
              <a:ext cx="18826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5" y="1"/>
                </a:cxn>
                <a:cxn ang="0">
                  <a:pos x="9" y="2"/>
                </a:cxn>
                <a:cxn ang="0">
                  <a:pos x="13" y="3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9" y="2"/>
                  </a:lnTo>
                  <a:lnTo>
                    <a:pt x="13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1" name="Freeform 153"/>
            <p:cNvSpPr/>
            <p:nvPr/>
          </p:nvSpPr>
          <p:spPr bwMode="auto">
            <a:xfrm>
              <a:off x="2500060" y="4067800"/>
              <a:ext cx="267903" cy="76751"/>
            </a:xfrm>
            <a:custGeom>
              <a:avLst/>
              <a:gdLst/>
              <a:ahLst/>
              <a:cxnLst>
                <a:cxn ang="0">
                  <a:pos x="68" y="1"/>
                </a:cxn>
                <a:cxn ang="0">
                  <a:pos x="67" y="3"/>
                </a:cxn>
                <a:cxn ang="0">
                  <a:pos x="76" y="3"/>
                </a:cxn>
                <a:cxn ang="0">
                  <a:pos x="88" y="5"/>
                </a:cxn>
                <a:cxn ang="0">
                  <a:pos x="101" y="10"/>
                </a:cxn>
                <a:cxn ang="0">
                  <a:pos x="109" y="9"/>
                </a:cxn>
                <a:cxn ang="0">
                  <a:pos x="123" y="10"/>
                </a:cxn>
                <a:cxn ang="0">
                  <a:pos x="137" y="17"/>
                </a:cxn>
                <a:cxn ang="0">
                  <a:pos x="146" y="23"/>
                </a:cxn>
                <a:cxn ang="0">
                  <a:pos x="149" y="22"/>
                </a:cxn>
                <a:cxn ang="0">
                  <a:pos x="152" y="22"/>
                </a:cxn>
                <a:cxn ang="0">
                  <a:pos x="162" y="27"/>
                </a:cxn>
                <a:cxn ang="0">
                  <a:pos x="170" y="29"/>
                </a:cxn>
                <a:cxn ang="0">
                  <a:pos x="176" y="28"/>
                </a:cxn>
                <a:cxn ang="0">
                  <a:pos x="181" y="27"/>
                </a:cxn>
                <a:cxn ang="0">
                  <a:pos x="185" y="29"/>
                </a:cxn>
                <a:cxn ang="0">
                  <a:pos x="185" y="38"/>
                </a:cxn>
                <a:cxn ang="0">
                  <a:pos x="180" y="42"/>
                </a:cxn>
                <a:cxn ang="0">
                  <a:pos x="166" y="44"/>
                </a:cxn>
                <a:cxn ang="0">
                  <a:pos x="141" y="52"/>
                </a:cxn>
                <a:cxn ang="0">
                  <a:pos x="133" y="53"/>
                </a:cxn>
                <a:cxn ang="0">
                  <a:pos x="140" y="45"/>
                </a:cxn>
                <a:cxn ang="0">
                  <a:pos x="144" y="40"/>
                </a:cxn>
                <a:cxn ang="0">
                  <a:pos x="142" y="37"/>
                </a:cxn>
                <a:cxn ang="0">
                  <a:pos x="130" y="35"/>
                </a:cxn>
                <a:cxn ang="0">
                  <a:pos x="118" y="33"/>
                </a:cxn>
                <a:cxn ang="0">
                  <a:pos x="115" y="29"/>
                </a:cxn>
                <a:cxn ang="0">
                  <a:pos x="113" y="23"/>
                </a:cxn>
                <a:cxn ang="0">
                  <a:pos x="111" y="24"/>
                </a:cxn>
                <a:cxn ang="0">
                  <a:pos x="96" y="21"/>
                </a:cxn>
                <a:cxn ang="0">
                  <a:pos x="74" y="17"/>
                </a:cxn>
                <a:cxn ang="0">
                  <a:pos x="59" y="19"/>
                </a:cxn>
                <a:cxn ang="0">
                  <a:pos x="43" y="22"/>
                </a:cxn>
                <a:cxn ang="0">
                  <a:pos x="31" y="25"/>
                </a:cxn>
                <a:cxn ang="0">
                  <a:pos x="23" y="26"/>
                </a:cxn>
                <a:cxn ang="0">
                  <a:pos x="12" y="33"/>
                </a:cxn>
                <a:cxn ang="0">
                  <a:pos x="6" y="36"/>
                </a:cxn>
                <a:cxn ang="0">
                  <a:pos x="1" y="35"/>
                </a:cxn>
                <a:cxn ang="0">
                  <a:pos x="6" y="27"/>
                </a:cxn>
                <a:cxn ang="0">
                  <a:pos x="18" y="15"/>
                </a:cxn>
                <a:cxn ang="0">
                  <a:pos x="35" y="8"/>
                </a:cxn>
                <a:cxn ang="0">
                  <a:pos x="54" y="2"/>
                </a:cxn>
                <a:cxn ang="0">
                  <a:pos x="68" y="0"/>
                </a:cxn>
              </a:cxnLst>
              <a:rect l="0" t="0" r="r" b="b"/>
              <a:pathLst>
                <a:path w="185" h="53">
                  <a:moveTo>
                    <a:pt x="68" y="0"/>
                  </a:moveTo>
                  <a:lnTo>
                    <a:pt x="68" y="1"/>
                  </a:lnTo>
                  <a:lnTo>
                    <a:pt x="67" y="2"/>
                  </a:lnTo>
                  <a:lnTo>
                    <a:pt x="67" y="3"/>
                  </a:lnTo>
                  <a:lnTo>
                    <a:pt x="72" y="3"/>
                  </a:lnTo>
                  <a:lnTo>
                    <a:pt x="76" y="3"/>
                  </a:lnTo>
                  <a:lnTo>
                    <a:pt x="81" y="3"/>
                  </a:lnTo>
                  <a:lnTo>
                    <a:pt x="88" y="5"/>
                  </a:lnTo>
                  <a:lnTo>
                    <a:pt x="95" y="8"/>
                  </a:lnTo>
                  <a:lnTo>
                    <a:pt x="101" y="10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2" y="8"/>
                  </a:lnTo>
                  <a:lnTo>
                    <a:pt x="123" y="10"/>
                  </a:lnTo>
                  <a:lnTo>
                    <a:pt x="132" y="14"/>
                  </a:lnTo>
                  <a:lnTo>
                    <a:pt x="137" y="17"/>
                  </a:lnTo>
                  <a:lnTo>
                    <a:pt x="141" y="20"/>
                  </a:lnTo>
                  <a:lnTo>
                    <a:pt x="146" y="23"/>
                  </a:lnTo>
                  <a:lnTo>
                    <a:pt x="148" y="23"/>
                  </a:lnTo>
                  <a:lnTo>
                    <a:pt x="149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7" y="24"/>
                  </a:lnTo>
                  <a:lnTo>
                    <a:pt x="162" y="27"/>
                  </a:lnTo>
                  <a:lnTo>
                    <a:pt x="167" y="29"/>
                  </a:lnTo>
                  <a:lnTo>
                    <a:pt x="170" y="29"/>
                  </a:lnTo>
                  <a:lnTo>
                    <a:pt x="173" y="29"/>
                  </a:lnTo>
                  <a:lnTo>
                    <a:pt x="176" y="28"/>
                  </a:lnTo>
                  <a:lnTo>
                    <a:pt x="178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5" y="29"/>
                  </a:lnTo>
                  <a:lnTo>
                    <a:pt x="185" y="32"/>
                  </a:lnTo>
                  <a:lnTo>
                    <a:pt x="185" y="38"/>
                  </a:lnTo>
                  <a:lnTo>
                    <a:pt x="184" y="40"/>
                  </a:lnTo>
                  <a:lnTo>
                    <a:pt x="180" y="42"/>
                  </a:lnTo>
                  <a:lnTo>
                    <a:pt x="175" y="43"/>
                  </a:lnTo>
                  <a:lnTo>
                    <a:pt x="166" y="44"/>
                  </a:lnTo>
                  <a:lnTo>
                    <a:pt x="161" y="44"/>
                  </a:lnTo>
                  <a:lnTo>
                    <a:pt x="141" y="52"/>
                  </a:lnTo>
                  <a:lnTo>
                    <a:pt x="134" y="53"/>
                  </a:lnTo>
                  <a:lnTo>
                    <a:pt x="133" y="53"/>
                  </a:lnTo>
                  <a:lnTo>
                    <a:pt x="133" y="52"/>
                  </a:lnTo>
                  <a:lnTo>
                    <a:pt x="140" y="45"/>
                  </a:lnTo>
                  <a:lnTo>
                    <a:pt x="142" y="42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7"/>
                  </a:lnTo>
                  <a:lnTo>
                    <a:pt x="135" y="36"/>
                  </a:lnTo>
                  <a:lnTo>
                    <a:pt x="130" y="35"/>
                  </a:lnTo>
                  <a:lnTo>
                    <a:pt x="124" y="35"/>
                  </a:lnTo>
                  <a:lnTo>
                    <a:pt x="118" y="33"/>
                  </a:lnTo>
                  <a:lnTo>
                    <a:pt x="116" y="31"/>
                  </a:lnTo>
                  <a:lnTo>
                    <a:pt x="115" y="29"/>
                  </a:lnTo>
                  <a:lnTo>
                    <a:pt x="114" y="25"/>
                  </a:lnTo>
                  <a:lnTo>
                    <a:pt x="113" y="23"/>
                  </a:lnTo>
                  <a:lnTo>
                    <a:pt x="112" y="23"/>
                  </a:lnTo>
                  <a:lnTo>
                    <a:pt x="111" y="24"/>
                  </a:lnTo>
                  <a:lnTo>
                    <a:pt x="110" y="24"/>
                  </a:lnTo>
                  <a:lnTo>
                    <a:pt x="96" y="21"/>
                  </a:lnTo>
                  <a:lnTo>
                    <a:pt x="81" y="18"/>
                  </a:lnTo>
                  <a:lnTo>
                    <a:pt x="74" y="17"/>
                  </a:lnTo>
                  <a:lnTo>
                    <a:pt x="67" y="18"/>
                  </a:lnTo>
                  <a:lnTo>
                    <a:pt x="59" y="19"/>
                  </a:lnTo>
                  <a:lnTo>
                    <a:pt x="51" y="20"/>
                  </a:lnTo>
                  <a:lnTo>
                    <a:pt x="43" y="22"/>
                  </a:lnTo>
                  <a:lnTo>
                    <a:pt x="36" y="23"/>
                  </a:lnTo>
                  <a:lnTo>
                    <a:pt x="31" y="25"/>
                  </a:lnTo>
                  <a:lnTo>
                    <a:pt x="28" y="25"/>
                  </a:lnTo>
                  <a:lnTo>
                    <a:pt x="23" y="26"/>
                  </a:lnTo>
                  <a:lnTo>
                    <a:pt x="18" y="27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6" y="27"/>
                  </a:lnTo>
                  <a:lnTo>
                    <a:pt x="12" y="19"/>
                  </a:lnTo>
                  <a:lnTo>
                    <a:pt x="18" y="15"/>
                  </a:lnTo>
                  <a:lnTo>
                    <a:pt x="26" y="11"/>
                  </a:lnTo>
                  <a:lnTo>
                    <a:pt x="35" y="8"/>
                  </a:lnTo>
                  <a:lnTo>
                    <a:pt x="45" y="4"/>
                  </a:lnTo>
                  <a:lnTo>
                    <a:pt x="54" y="2"/>
                  </a:lnTo>
                  <a:lnTo>
                    <a:pt x="62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2" name="Freeform 154"/>
            <p:cNvSpPr/>
            <p:nvPr/>
          </p:nvSpPr>
          <p:spPr bwMode="auto">
            <a:xfrm>
              <a:off x="2888157" y="2610988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4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1"/>
                  </a:lnTo>
                  <a:lnTo>
                    <a:pt x="4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2893950" y="2613884"/>
              <a:ext cx="28962" cy="1737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0" y="1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20" h="12">
                  <a:moveTo>
                    <a:pt x="2" y="1"/>
                  </a:moveTo>
                  <a:lnTo>
                    <a:pt x="20" y="12"/>
                  </a:lnTo>
                  <a:lnTo>
                    <a:pt x="2" y="1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4" name="Freeform 156"/>
            <p:cNvSpPr/>
            <p:nvPr/>
          </p:nvSpPr>
          <p:spPr bwMode="auto">
            <a:xfrm>
              <a:off x="2831680" y="2580577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5" name="Freeform 157"/>
            <p:cNvSpPr/>
            <p:nvPr/>
          </p:nvSpPr>
          <p:spPr bwMode="auto">
            <a:xfrm>
              <a:off x="2838921" y="2583473"/>
              <a:ext cx="26066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9"/>
                </a:cxn>
                <a:cxn ang="0">
                  <a:pos x="9" y="5"/>
                </a:cxn>
                <a:cxn ang="0">
                  <a:pos x="0" y="0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18" y="9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6" name="Freeform 158"/>
            <p:cNvSpPr/>
            <p:nvPr/>
          </p:nvSpPr>
          <p:spPr bwMode="auto">
            <a:xfrm>
              <a:off x="2668042" y="2509619"/>
              <a:ext cx="14481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1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7" name="Freeform 159"/>
            <p:cNvSpPr/>
            <p:nvPr/>
          </p:nvSpPr>
          <p:spPr bwMode="auto">
            <a:xfrm>
              <a:off x="2778100" y="4104002"/>
              <a:ext cx="149157" cy="6661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8" y="3"/>
                </a:cxn>
                <a:cxn ang="0">
                  <a:pos x="84" y="1"/>
                </a:cxn>
                <a:cxn ang="0">
                  <a:pos x="91" y="1"/>
                </a:cxn>
                <a:cxn ang="0">
                  <a:pos x="99" y="4"/>
                </a:cxn>
                <a:cxn ang="0">
                  <a:pos x="103" y="10"/>
                </a:cxn>
                <a:cxn ang="0">
                  <a:pos x="97" y="17"/>
                </a:cxn>
                <a:cxn ang="0">
                  <a:pos x="94" y="16"/>
                </a:cxn>
                <a:cxn ang="0">
                  <a:pos x="84" y="16"/>
                </a:cxn>
                <a:cxn ang="0">
                  <a:pos x="74" y="21"/>
                </a:cxn>
                <a:cxn ang="0">
                  <a:pos x="67" y="27"/>
                </a:cxn>
                <a:cxn ang="0">
                  <a:pos x="65" y="25"/>
                </a:cxn>
                <a:cxn ang="0">
                  <a:pos x="60" y="25"/>
                </a:cxn>
                <a:cxn ang="0">
                  <a:pos x="51" y="34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37" y="35"/>
                </a:cxn>
                <a:cxn ang="0">
                  <a:pos x="29" y="39"/>
                </a:cxn>
                <a:cxn ang="0">
                  <a:pos x="22" y="39"/>
                </a:cxn>
                <a:cxn ang="0">
                  <a:pos x="17" y="41"/>
                </a:cxn>
                <a:cxn ang="0">
                  <a:pos x="11" y="46"/>
                </a:cxn>
                <a:cxn ang="0">
                  <a:pos x="3" y="44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9" y="35"/>
                </a:cxn>
                <a:cxn ang="0">
                  <a:pos x="19" y="35"/>
                </a:cxn>
                <a:cxn ang="0">
                  <a:pos x="25" y="35"/>
                </a:cxn>
                <a:cxn ang="0">
                  <a:pos x="30" y="31"/>
                </a:cxn>
                <a:cxn ang="0">
                  <a:pos x="29" y="24"/>
                </a:cxn>
                <a:cxn ang="0">
                  <a:pos x="17" y="15"/>
                </a:cxn>
                <a:cxn ang="0">
                  <a:pos x="17" y="9"/>
                </a:cxn>
                <a:cxn ang="0">
                  <a:pos x="21" y="6"/>
                </a:cxn>
                <a:cxn ang="0">
                  <a:pos x="28" y="6"/>
                </a:cxn>
                <a:cxn ang="0">
                  <a:pos x="34" y="7"/>
                </a:cxn>
                <a:cxn ang="0">
                  <a:pos x="45" y="6"/>
                </a:cxn>
                <a:cxn ang="0">
                  <a:pos x="61" y="1"/>
                </a:cxn>
              </a:cxnLst>
              <a:rect l="0" t="0" r="r" b="b"/>
              <a:pathLst>
                <a:path w="103" h="46">
                  <a:moveTo>
                    <a:pt x="69" y="0"/>
                  </a:moveTo>
                  <a:lnTo>
                    <a:pt x="72" y="0"/>
                  </a:lnTo>
                  <a:lnTo>
                    <a:pt x="75" y="2"/>
                  </a:lnTo>
                  <a:lnTo>
                    <a:pt x="78" y="3"/>
                  </a:lnTo>
                  <a:lnTo>
                    <a:pt x="81" y="2"/>
                  </a:lnTo>
                  <a:lnTo>
                    <a:pt x="84" y="1"/>
                  </a:lnTo>
                  <a:lnTo>
                    <a:pt x="88" y="0"/>
                  </a:lnTo>
                  <a:lnTo>
                    <a:pt x="91" y="1"/>
                  </a:lnTo>
                  <a:lnTo>
                    <a:pt x="95" y="2"/>
                  </a:lnTo>
                  <a:lnTo>
                    <a:pt x="99" y="4"/>
                  </a:lnTo>
                  <a:lnTo>
                    <a:pt x="102" y="7"/>
                  </a:lnTo>
                  <a:lnTo>
                    <a:pt x="103" y="10"/>
                  </a:lnTo>
                  <a:lnTo>
                    <a:pt x="102" y="14"/>
                  </a:lnTo>
                  <a:lnTo>
                    <a:pt x="97" y="17"/>
                  </a:lnTo>
                  <a:lnTo>
                    <a:pt x="96" y="17"/>
                  </a:lnTo>
                  <a:lnTo>
                    <a:pt x="94" y="16"/>
                  </a:lnTo>
                  <a:lnTo>
                    <a:pt x="92" y="15"/>
                  </a:lnTo>
                  <a:lnTo>
                    <a:pt x="84" y="16"/>
                  </a:lnTo>
                  <a:lnTo>
                    <a:pt x="77" y="19"/>
                  </a:lnTo>
                  <a:lnTo>
                    <a:pt x="74" y="21"/>
                  </a:lnTo>
                  <a:lnTo>
                    <a:pt x="71" y="25"/>
                  </a:lnTo>
                  <a:lnTo>
                    <a:pt x="67" y="27"/>
                  </a:lnTo>
                  <a:lnTo>
                    <a:pt x="66" y="26"/>
                  </a:lnTo>
                  <a:lnTo>
                    <a:pt x="65" y="25"/>
                  </a:lnTo>
                  <a:lnTo>
                    <a:pt x="64" y="24"/>
                  </a:lnTo>
                  <a:lnTo>
                    <a:pt x="60" y="25"/>
                  </a:lnTo>
                  <a:lnTo>
                    <a:pt x="57" y="28"/>
                  </a:lnTo>
                  <a:lnTo>
                    <a:pt x="51" y="34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37" y="35"/>
                  </a:lnTo>
                  <a:lnTo>
                    <a:pt x="33" y="38"/>
                  </a:lnTo>
                  <a:lnTo>
                    <a:pt x="29" y="39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9" y="40"/>
                  </a:lnTo>
                  <a:lnTo>
                    <a:pt x="17" y="41"/>
                  </a:lnTo>
                  <a:lnTo>
                    <a:pt x="13" y="45"/>
                  </a:lnTo>
                  <a:lnTo>
                    <a:pt x="11" y="46"/>
                  </a:lnTo>
                  <a:lnTo>
                    <a:pt x="7" y="45"/>
                  </a:lnTo>
                  <a:lnTo>
                    <a:pt x="3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9" y="35"/>
                  </a:lnTo>
                  <a:lnTo>
                    <a:pt x="15" y="34"/>
                  </a:lnTo>
                  <a:lnTo>
                    <a:pt x="19" y="35"/>
                  </a:lnTo>
                  <a:lnTo>
                    <a:pt x="22" y="35"/>
                  </a:lnTo>
                  <a:lnTo>
                    <a:pt x="25" y="35"/>
                  </a:lnTo>
                  <a:lnTo>
                    <a:pt x="27" y="34"/>
                  </a:lnTo>
                  <a:lnTo>
                    <a:pt x="30" y="31"/>
                  </a:lnTo>
                  <a:lnTo>
                    <a:pt x="31" y="27"/>
                  </a:lnTo>
                  <a:lnTo>
                    <a:pt x="29" y="24"/>
                  </a:lnTo>
                  <a:lnTo>
                    <a:pt x="20" y="16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7" y="9"/>
                  </a:lnTo>
                  <a:lnTo>
                    <a:pt x="18" y="6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45" y="6"/>
                  </a:lnTo>
                  <a:lnTo>
                    <a:pt x="53" y="3"/>
                  </a:lnTo>
                  <a:lnTo>
                    <a:pt x="6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8" name="Freeform 160"/>
            <p:cNvSpPr/>
            <p:nvPr/>
          </p:nvSpPr>
          <p:spPr bwMode="auto">
            <a:xfrm>
              <a:off x="2950426" y="4102554"/>
              <a:ext cx="28962" cy="2172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20" y="3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3"/>
                </a:cxn>
                <a:cxn ang="0">
                  <a:pos x="1" y="12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12" y="1"/>
                </a:cxn>
                <a:cxn ang="0">
                  <a:pos x="15" y="0"/>
                </a:cxn>
              </a:cxnLst>
              <a:rect l="0" t="0" r="r" b="b"/>
              <a:pathLst>
                <a:path w="20" h="15">
                  <a:moveTo>
                    <a:pt x="15" y="0"/>
                  </a:moveTo>
                  <a:lnTo>
                    <a:pt x="17" y="0"/>
                  </a:lnTo>
                  <a:lnTo>
                    <a:pt x="20" y="3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9" name="Freeform 161"/>
            <p:cNvSpPr/>
            <p:nvPr/>
          </p:nvSpPr>
          <p:spPr bwMode="auto">
            <a:xfrm>
              <a:off x="2319044" y="4652841"/>
              <a:ext cx="20274" cy="21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3" y="7"/>
                </a:cxn>
                <a:cxn ang="0">
                  <a:pos x="14" y="10"/>
                </a:cxn>
                <a:cxn ang="0">
                  <a:pos x="13" y="13"/>
                </a:cxn>
                <a:cxn ang="0">
                  <a:pos x="10" y="15"/>
                </a:cxn>
                <a:cxn ang="0">
                  <a:pos x="6" y="15"/>
                </a:cxn>
                <a:cxn ang="0">
                  <a:pos x="2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0" y="5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6" y="15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0" name="Freeform 162"/>
            <p:cNvSpPr>
              <a:spLocks noEditPoints="1"/>
            </p:cNvSpPr>
            <p:nvPr/>
          </p:nvSpPr>
          <p:spPr bwMode="auto">
            <a:xfrm>
              <a:off x="1437138" y="2674705"/>
              <a:ext cx="1973792" cy="2243143"/>
            </a:xfrm>
            <a:custGeom>
              <a:avLst/>
              <a:gdLst/>
              <a:ahLst/>
              <a:cxnLst>
                <a:cxn ang="0">
                  <a:pos x="782" y="897"/>
                </a:cxn>
                <a:cxn ang="0">
                  <a:pos x="586" y="158"/>
                </a:cxn>
                <a:cxn ang="0">
                  <a:pos x="232" y="0"/>
                </a:cxn>
                <a:cxn ang="0">
                  <a:pos x="289" y="51"/>
                </a:cxn>
                <a:cxn ang="0">
                  <a:pos x="376" y="78"/>
                </a:cxn>
                <a:cxn ang="0">
                  <a:pos x="458" y="132"/>
                </a:cxn>
                <a:cxn ang="0">
                  <a:pos x="545" y="128"/>
                </a:cxn>
                <a:cxn ang="0">
                  <a:pos x="553" y="51"/>
                </a:cxn>
                <a:cxn ang="0">
                  <a:pos x="615" y="130"/>
                </a:cxn>
                <a:cxn ang="0">
                  <a:pos x="631" y="133"/>
                </a:cxn>
                <a:cxn ang="0">
                  <a:pos x="604" y="179"/>
                </a:cxn>
                <a:cxn ang="0">
                  <a:pos x="573" y="211"/>
                </a:cxn>
                <a:cxn ang="0">
                  <a:pos x="574" y="302"/>
                </a:cxn>
                <a:cxn ang="0">
                  <a:pos x="712" y="381"/>
                </a:cxn>
                <a:cxn ang="0">
                  <a:pos x="745" y="364"/>
                </a:cxn>
                <a:cxn ang="0">
                  <a:pos x="713" y="225"/>
                </a:cxn>
                <a:cxn ang="0">
                  <a:pos x="792" y="209"/>
                </a:cxn>
                <a:cxn ang="0">
                  <a:pos x="835" y="246"/>
                </a:cxn>
                <a:cxn ang="0">
                  <a:pos x="869" y="234"/>
                </a:cxn>
                <a:cxn ang="0">
                  <a:pos x="934" y="306"/>
                </a:cxn>
                <a:cxn ang="0">
                  <a:pos x="897" y="394"/>
                </a:cxn>
                <a:cxn ang="0">
                  <a:pos x="914" y="427"/>
                </a:cxn>
                <a:cxn ang="0">
                  <a:pos x="919" y="498"/>
                </a:cxn>
                <a:cxn ang="0">
                  <a:pos x="861" y="637"/>
                </a:cxn>
                <a:cxn ang="0">
                  <a:pos x="860" y="686"/>
                </a:cxn>
                <a:cxn ang="0">
                  <a:pos x="812" y="760"/>
                </a:cxn>
                <a:cxn ang="0">
                  <a:pos x="800" y="920"/>
                </a:cxn>
                <a:cxn ang="0">
                  <a:pos x="716" y="841"/>
                </a:cxn>
                <a:cxn ang="0">
                  <a:pos x="630" y="860"/>
                </a:cxn>
                <a:cxn ang="0">
                  <a:pos x="547" y="851"/>
                </a:cxn>
                <a:cxn ang="0">
                  <a:pos x="495" y="946"/>
                </a:cxn>
                <a:cxn ang="0">
                  <a:pos x="625" y="1046"/>
                </a:cxn>
                <a:cxn ang="0">
                  <a:pos x="675" y="1075"/>
                </a:cxn>
                <a:cxn ang="0">
                  <a:pos x="761" y="1164"/>
                </a:cxn>
                <a:cxn ang="0">
                  <a:pos x="927" y="1156"/>
                </a:cxn>
                <a:cxn ang="0">
                  <a:pos x="1036" y="1130"/>
                </a:cxn>
                <a:cxn ang="0">
                  <a:pos x="1117" y="1100"/>
                </a:cxn>
                <a:cxn ang="0">
                  <a:pos x="1220" y="1115"/>
                </a:cxn>
                <a:cxn ang="0">
                  <a:pos x="1253" y="1165"/>
                </a:cxn>
                <a:cxn ang="0">
                  <a:pos x="1307" y="1135"/>
                </a:cxn>
                <a:cxn ang="0">
                  <a:pos x="853" y="1549"/>
                </a:cxn>
                <a:cxn ang="0">
                  <a:pos x="835" y="1436"/>
                </a:cxn>
                <a:cxn ang="0">
                  <a:pos x="818" y="1351"/>
                </a:cxn>
                <a:cxn ang="0">
                  <a:pos x="870" y="1232"/>
                </a:cxn>
                <a:cxn ang="0">
                  <a:pos x="787" y="1231"/>
                </a:cxn>
                <a:cxn ang="0">
                  <a:pos x="685" y="1167"/>
                </a:cxn>
                <a:cxn ang="0">
                  <a:pos x="541" y="1110"/>
                </a:cxn>
                <a:cxn ang="0">
                  <a:pos x="374" y="1056"/>
                </a:cxn>
                <a:cxn ang="0">
                  <a:pos x="310" y="935"/>
                </a:cxn>
                <a:cxn ang="0">
                  <a:pos x="231" y="793"/>
                </a:cxn>
                <a:cxn ang="0">
                  <a:pos x="231" y="856"/>
                </a:cxn>
                <a:cxn ang="0">
                  <a:pos x="232" y="886"/>
                </a:cxn>
                <a:cxn ang="0">
                  <a:pos x="177" y="746"/>
                </a:cxn>
                <a:cxn ang="0">
                  <a:pos x="121" y="586"/>
                </a:cxn>
                <a:cxn ang="0">
                  <a:pos x="188" y="427"/>
                </a:cxn>
                <a:cxn ang="0">
                  <a:pos x="171" y="358"/>
                </a:cxn>
                <a:cxn ang="0">
                  <a:pos x="185" y="277"/>
                </a:cxn>
                <a:cxn ang="0">
                  <a:pos x="190" y="212"/>
                </a:cxn>
                <a:cxn ang="0">
                  <a:pos x="169" y="172"/>
                </a:cxn>
                <a:cxn ang="0">
                  <a:pos x="113" y="133"/>
                </a:cxn>
                <a:cxn ang="0">
                  <a:pos x="28" y="149"/>
                </a:cxn>
                <a:cxn ang="0">
                  <a:pos x="75" y="84"/>
                </a:cxn>
                <a:cxn ang="0">
                  <a:pos x="162" y="20"/>
                </a:cxn>
              </a:cxnLst>
              <a:rect l="0" t="0" r="r" b="b"/>
              <a:pathLst>
                <a:path w="1363" h="1549">
                  <a:moveTo>
                    <a:pt x="1254" y="1171"/>
                  </a:moveTo>
                  <a:lnTo>
                    <a:pt x="1253" y="1173"/>
                  </a:lnTo>
                  <a:lnTo>
                    <a:pt x="1253" y="1175"/>
                  </a:lnTo>
                  <a:lnTo>
                    <a:pt x="1254" y="1176"/>
                  </a:lnTo>
                  <a:lnTo>
                    <a:pt x="1256" y="1176"/>
                  </a:lnTo>
                  <a:lnTo>
                    <a:pt x="1257" y="1175"/>
                  </a:lnTo>
                  <a:lnTo>
                    <a:pt x="1260" y="1173"/>
                  </a:lnTo>
                  <a:lnTo>
                    <a:pt x="1258" y="1174"/>
                  </a:lnTo>
                  <a:lnTo>
                    <a:pt x="1257" y="1174"/>
                  </a:lnTo>
                  <a:lnTo>
                    <a:pt x="1256" y="1174"/>
                  </a:lnTo>
                  <a:lnTo>
                    <a:pt x="1255" y="1173"/>
                  </a:lnTo>
                  <a:lnTo>
                    <a:pt x="1254" y="1172"/>
                  </a:lnTo>
                  <a:lnTo>
                    <a:pt x="1254" y="1172"/>
                  </a:lnTo>
                  <a:lnTo>
                    <a:pt x="1254" y="1171"/>
                  </a:lnTo>
                  <a:close/>
                  <a:moveTo>
                    <a:pt x="765" y="1160"/>
                  </a:moveTo>
                  <a:lnTo>
                    <a:pt x="765" y="1161"/>
                  </a:lnTo>
                  <a:lnTo>
                    <a:pt x="765" y="1160"/>
                  </a:lnTo>
                  <a:close/>
                  <a:moveTo>
                    <a:pt x="981" y="1148"/>
                  </a:moveTo>
                  <a:lnTo>
                    <a:pt x="981" y="1150"/>
                  </a:lnTo>
                  <a:lnTo>
                    <a:pt x="979" y="1152"/>
                  </a:lnTo>
                  <a:lnTo>
                    <a:pt x="977" y="1154"/>
                  </a:lnTo>
                  <a:lnTo>
                    <a:pt x="973" y="1161"/>
                  </a:lnTo>
                  <a:lnTo>
                    <a:pt x="972" y="1165"/>
                  </a:lnTo>
                  <a:lnTo>
                    <a:pt x="972" y="1169"/>
                  </a:lnTo>
                  <a:lnTo>
                    <a:pt x="973" y="1171"/>
                  </a:lnTo>
                  <a:lnTo>
                    <a:pt x="976" y="1173"/>
                  </a:lnTo>
                  <a:lnTo>
                    <a:pt x="980" y="1175"/>
                  </a:lnTo>
                  <a:lnTo>
                    <a:pt x="983" y="1174"/>
                  </a:lnTo>
                  <a:lnTo>
                    <a:pt x="987" y="1172"/>
                  </a:lnTo>
                  <a:lnTo>
                    <a:pt x="990" y="1169"/>
                  </a:lnTo>
                  <a:lnTo>
                    <a:pt x="991" y="1165"/>
                  </a:lnTo>
                  <a:lnTo>
                    <a:pt x="991" y="1161"/>
                  </a:lnTo>
                  <a:lnTo>
                    <a:pt x="989" y="1158"/>
                  </a:lnTo>
                  <a:lnTo>
                    <a:pt x="986" y="1155"/>
                  </a:lnTo>
                  <a:lnTo>
                    <a:pt x="983" y="1152"/>
                  </a:lnTo>
                  <a:lnTo>
                    <a:pt x="981" y="1148"/>
                  </a:lnTo>
                  <a:close/>
                  <a:moveTo>
                    <a:pt x="1102" y="1104"/>
                  </a:moveTo>
                  <a:lnTo>
                    <a:pt x="1101" y="1105"/>
                  </a:lnTo>
                  <a:lnTo>
                    <a:pt x="1100" y="1105"/>
                  </a:lnTo>
                  <a:lnTo>
                    <a:pt x="1102" y="1104"/>
                  </a:lnTo>
                  <a:close/>
                  <a:moveTo>
                    <a:pt x="1103" y="1104"/>
                  </a:moveTo>
                  <a:lnTo>
                    <a:pt x="1103" y="1104"/>
                  </a:lnTo>
                  <a:lnTo>
                    <a:pt x="1102" y="1104"/>
                  </a:lnTo>
                  <a:lnTo>
                    <a:pt x="1103" y="1104"/>
                  </a:lnTo>
                  <a:close/>
                  <a:moveTo>
                    <a:pt x="784" y="894"/>
                  </a:moveTo>
                  <a:lnTo>
                    <a:pt x="783" y="895"/>
                  </a:lnTo>
                  <a:lnTo>
                    <a:pt x="783" y="895"/>
                  </a:lnTo>
                  <a:lnTo>
                    <a:pt x="782" y="897"/>
                  </a:lnTo>
                  <a:lnTo>
                    <a:pt x="782" y="897"/>
                  </a:lnTo>
                  <a:lnTo>
                    <a:pt x="783" y="896"/>
                  </a:lnTo>
                  <a:lnTo>
                    <a:pt x="784" y="895"/>
                  </a:lnTo>
                  <a:lnTo>
                    <a:pt x="784" y="895"/>
                  </a:lnTo>
                  <a:lnTo>
                    <a:pt x="784" y="894"/>
                  </a:lnTo>
                  <a:lnTo>
                    <a:pt x="784" y="894"/>
                  </a:lnTo>
                  <a:close/>
                  <a:moveTo>
                    <a:pt x="797" y="850"/>
                  </a:moveTo>
                  <a:lnTo>
                    <a:pt x="797" y="851"/>
                  </a:lnTo>
                  <a:lnTo>
                    <a:pt x="797" y="852"/>
                  </a:lnTo>
                  <a:lnTo>
                    <a:pt x="797" y="853"/>
                  </a:lnTo>
                  <a:lnTo>
                    <a:pt x="798" y="854"/>
                  </a:lnTo>
                  <a:lnTo>
                    <a:pt x="798" y="855"/>
                  </a:lnTo>
                  <a:lnTo>
                    <a:pt x="800" y="857"/>
                  </a:lnTo>
                  <a:lnTo>
                    <a:pt x="801" y="860"/>
                  </a:lnTo>
                  <a:lnTo>
                    <a:pt x="802" y="862"/>
                  </a:lnTo>
                  <a:lnTo>
                    <a:pt x="800" y="856"/>
                  </a:lnTo>
                  <a:lnTo>
                    <a:pt x="797" y="850"/>
                  </a:lnTo>
                  <a:close/>
                  <a:moveTo>
                    <a:pt x="852" y="610"/>
                  </a:moveTo>
                  <a:lnTo>
                    <a:pt x="850" y="614"/>
                  </a:lnTo>
                  <a:lnTo>
                    <a:pt x="849" y="619"/>
                  </a:lnTo>
                  <a:lnTo>
                    <a:pt x="851" y="614"/>
                  </a:lnTo>
                  <a:lnTo>
                    <a:pt x="852" y="610"/>
                  </a:lnTo>
                  <a:close/>
                  <a:moveTo>
                    <a:pt x="731" y="397"/>
                  </a:moveTo>
                  <a:lnTo>
                    <a:pt x="730" y="398"/>
                  </a:lnTo>
                  <a:lnTo>
                    <a:pt x="729" y="399"/>
                  </a:lnTo>
                  <a:lnTo>
                    <a:pt x="727" y="399"/>
                  </a:lnTo>
                  <a:lnTo>
                    <a:pt x="727" y="400"/>
                  </a:lnTo>
                  <a:lnTo>
                    <a:pt x="726" y="401"/>
                  </a:lnTo>
                  <a:lnTo>
                    <a:pt x="727" y="402"/>
                  </a:lnTo>
                  <a:lnTo>
                    <a:pt x="727" y="402"/>
                  </a:lnTo>
                  <a:lnTo>
                    <a:pt x="730" y="400"/>
                  </a:lnTo>
                  <a:lnTo>
                    <a:pt x="730" y="399"/>
                  </a:lnTo>
                  <a:lnTo>
                    <a:pt x="731" y="398"/>
                  </a:lnTo>
                  <a:lnTo>
                    <a:pt x="731" y="397"/>
                  </a:lnTo>
                  <a:close/>
                  <a:moveTo>
                    <a:pt x="563" y="179"/>
                  </a:moveTo>
                  <a:lnTo>
                    <a:pt x="563" y="181"/>
                  </a:lnTo>
                  <a:lnTo>
                    <a:pt x="564" y="184"/>
                  </a:lnTo>
                  <a:lnTo>
                    <a:pt x="564" y="184"/>
                  </a:lnTo>
                  <a:lnTo>
                    <a:pt x="569" y="185"/>
                  </a:lnTo>
                  <a:lnTo>
                    <a:pt x="574" y="186"/>
                  </a:lnTo>
                  <a:lnTo>
                    <a:pt x="570" y="181"/>
                  </a:lnTo>
                  <a:lnTo>
                    <a:pt x="567" y="180"/>
                  </a:lnTo>
                  <a:lnTo>
                    <a:pt x="563" y="179"/>
                  </a:lnTo>
                  <a:lnTo>
                    <a:pt x="563" y="179"/>
                  </a:lnTo>
                  <a:close/>
                  <a:moveTo>
                    <a:pt x="583" y="150"/>
                  </a:moveTo>
                  <a:lnTo>
                    <a:pt x="581" y="150"/>
                  </a:lnTo>
                  <a:lnTo>
                    <a:pt x="581" y="152"/>
                  </a:lnTo>
                  <a:lnTo>
                    <a:pt x="586" y="158"/>
                  </a:lnTo>
                  <a:lnTo>
                    <a:pt x="589" y="161"/>
                  </a:lnTo>
                  <a:lnTo>
                    <a:pt x="592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599" y="161"/>
                  </a:lnTo>
                  <a:lnTo>
                    <a:pt x="602" y="161"/>
                  </a:lnTo>
                  <a:lnTo>
                    <a:pt x="609" y="161"/>
                  </a:lnTo>
                  <a:lnTo>
                    <a:pt x="611" y="161"/>
                  </a:lnTo>
                  <a:lnTo>
                    <a:pt x="612" y="161"/>
                  </a:lnTo>
                  <a:lnTo>
                    <a:pt x="609" y="160"/>
                  </a:lnTo>
                  <a:lnTo>
                    <a:pt x="606" y="157"/>
                  </a:lnTo>
                  <a:lnTo>
                    <a:pt x="601" y="153"/>
                  </a:lnTo>
                  <a:lnTo>
                    <a:pt x="596" y="151"/>
                  </a:lnTo>
                  <a:lnTo>
                    <a:pt x="593" y="151"/>
                  </a:lnTo>
                  <a:lnTo>
                    <a:pt x="586" y="150"/>
                  </a:lnTo>
                  <a:lnTo>
                    <a:pt x="583" y="150"/>
                  </a:lnTo>
                  <a:close/>
                  <a:moveTo>
                    <a:pt x="88" y="92"/>
                  </a:moveTo>
                  <a:lnTo>
                    <a:pt x="86" y="93"/>
                  </a:lnTo>
                  <a:lnTo>
                    <a:pt x="87" y="93"/>
                  </a:lnTo>
                  <a:lnTo>
                    <a:pt x="88" y="92"/>
                  </a:lnTo>
                  <a:close/>
                  <a:moveTo>
                    <a:pt x="340" y="66"/>
                  </a:moveTo>
                  <a:lnTo>
                    <a:pt x="334" y="67"/>
                  </a:lnTo>
                  <a:lnTo>
                    <a:pt x="320" y="70"/>
                  </a:lnTo>
                  <a:lnTo>
                    <a:pt x="314" y="71"/>
                  </a:lnTo>
                  <a:lnTo>
                    <a:pt x="311" y="72"/>
                  </a:lnTo>
                  <a:lnTo>
                    <a:pt x="311" y="73"/>
                  </a:lnTo>
                  <a:lnTo>
                    <a:pt x="311" y="75"/>
                  </a:lnTo>
                  <a:lnTo>
                    <a:pt x="311" y="75"/>
                  </a:lnTo>
                  <a:lnTo>
                    <a:pt x="316" y="75"/>
                  </a:lnTo>
                  <a:lnTo>
                    <a:pt x="321" y="73"/>
                  </a:lnTo>
                  <a:lnTo>
                    <a:pt x="327" y="71"/>
                  </a:lnTo>
                  <a:lnTo>
                    <a:pt x="335" y="68"/>
                  </a:lnTo>
                  <a:lnTo>
                    <a:pt x="340" y="66"/>
                  </a:lnTo>
                  <a:close/>
                  <a:moveTo>
                    <a:pt x="182" y="28"/>
                  </a:moveTo>
                  <a:lnTo>
                    <a:pt x="181" y="30"/>
                  </a:lnTo>
                  <a:lnTo>
                    <a:pt x="180" y="32"/>
                  </a:lnTo>
                  <a:lnTo>
                    <a:pt x="178" y="35"/>
                  </a:lnTo>
                  <a:lnTo>
                    <a:pt x="177" y="37"/>
                  </a:lnTo>
                  <a:lnTo>
                    <a:pt x="177" y="39"/>
                  </a:lnTo>
                  <a:lnTo>
                    <a:pt x="179" y="39"/>
                  </a:lnTo>
                  <a:lnTo>
                    <a:pt x="181" y="37"/>
                  </a:lnTo>
                  <a:lnTo>
                    <a:pt x="182" y="33"/>
                  </a:lnTo>
                  <a:lnTo>
                    <a:pt x="183" y="30"/>
                  </a:lnTo>
                  <a:lnTo>
                    <a:pt x="183" y="29"/>
                  </a:lnTo>
                  <a:lnTo>
                    <a:pt x="183" y="29"/>
                  </a:lnTo>
                  <a:lnTo>
                    <a:pt x="182" y="29"/>
                  </a:lnTo>
                  <a:lnTo>
                    <a:pt x="182" y="28"/>
                  </a:lnTo>
                  <a:close/>
                  <a:moveTo>
                    <a:pt x="232" y="0"/>
                  </a:moveTo>
                  <a:lnTo>
                    <a:pt x="233" y="0"/>
                  </a:lnTo>
                  <a:lnTo>
                    <a:pt x="234" y="0"/>
                  </a:lnTo>
                  <a:lnTo>
                    <a:pt x="234" y="2"/>
                  </a:lnTo>
                  <a:lnTo>
                    <a:pt x="235" y="2"/>
                  </a:lnTo>
                  <a:lnTo>
                    <a:pt x="235" y="4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41" y="5"/>
                  </a:lnTo>
                  <a:lnTo>
                    <a:pt x="242" y="4"/>
                  </a:lnTo>
                  <a:lnTo>
                    <a:pt x="244" y="4"/>
                  </a:lnTo>
                  <a:lnTo>
                    <a:pt x="245" y="3"/>
                  </a:lnTo>
                  <a:lnTo>
                    <a:pt x="245" y="2"/>
                  </a:lnTo>
                  <a:lnTo>
                    <a:pt x="244" y="1"/>
                  </a:lnTo>
                  <a:lnTo>
                    <a:pt x="244" y="1"/>
                  </a:lnTo>
                  <a:lnTo>
                    <a:pt x="250" y="2"/>
                  </a:lnTo>
                  <a:lnTo>
                    <a:pt x="256" y="4"/>
                  </a:lnTo>
                  <a:lnTo>
                    <a:pt x="262" y="6"/>
                  </a:lnTo>
                  <a:lnTo>
                    <a:pt x="262" y="7"/>
                  </a:lnTo>
                  <a:lnTo>
                    <a:pt x="261" y="7"/>
                  </a:lnTo>
                  <a:lnTo>
                    <a:pt x="260" y="7"/>
                  </a:lnTo>
                  <a:lnTo>
                    <a:pt x="256" y="7"/>
                  </a:lnTo>
                  <a:lnTo>
                    <a:pt x="255" y="8"/>
                  </a:lnTo>
                  <a:lnTo>
                    <a:pt x="255" y="8"/>
                  </a:lnTo>
                  <a:lnTo>
                    <a:pt x="255" y="9"/>
                  </a:lnTo>
                  <a:lnTo>
                    <a:pt x="257" y="11"/>
                  </a:lnTo>
                  <a:lnTo>
                    <a:pt x="260" y="12"/>
                  </a:lnTo>
                  <a:lnTo>
                    <a:pt x="263" y="13"/>
                  </a:lnTo>
                  <a:lnTo>
                    <a:pt x="266" y="15"/>
                  </a:lnTo>
                  <a:lnTo>
                    <a:pt x="266" y="16"/>
                  </a:lnTo>
                  <a:lnTo>
                    <a:pt x="264" y="16"/>
                  </a:lnTo>
                  <a:lnTo>
                    <a:pt x="263" y="17"/>
                  </a:lnTo>
                  <a:lnTo>
                    <a:pt x="260" y="17"/>
                  </a:lnTo>
                  <a:lnTo>
                    <a:pt x="259" y="18"/>
                  </a:lnTo>
                  <a:lnTo>
                    <a:pt x="259" y="20"/>
                  </a:lnTo>
                  <a:lnTo>
                    <a:pt x="260" y="20"/>
                  </a:lnTo>
                  <a:lnTo>
                    <a:pt x="262" y="22"/>
                  </a:lnTo>
                  <a:lnTo>
                    <a:pt x="263" y="22"/>
                  </a:lnTo>
                  <a:lnTo>
                    <a:pt x="264" y="22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9" y="24"/>
                  </a:lnTo>
                  <a:lnTo>
                    <a:pt x="271" y="28"/>
                  </a:lnTo>
                  <a:lnTo>
                    <a:pt x="274" y="34"/>
                  </a:lnTo>
                  <a:lnTo>
                    <a:pt x="276" y="38"/>
                  </a:lnTo>
                  <a:lnTo>
                    <a:pt x="281" y="44"/>
                  </a:lnTo>
                  <a:lnTo>
                    <a:pt x="287" y="49"/>
                  </a:lnTo>
                  <a:lnTo>
                    <a:pt x="289" y="51"/>
                  </a:lnTo>
                  <a:lnTo>
                    <a:pt x="292" y="53"/>
                  </a:lnTo>
                  <a:lnTo>
                    <a:pt x="293" y="54"/>
                  </a:lnTo>
                  <a:lnTo>
                    <a:pt x="293" y="56"/>
                  </a:lnTo>
                  <a:lnTo>
                    <a:pt x="292" y="57"/>
                  </a:lnTo>
                  <a:lnTo>
                    <a:pt x="292" y="57"/>
                  </a:lnTo>
                  <a:lnTo>
                    <a:pt x="292" y="59"/>
                  </a:lnTo>
                  <a:lnTo>
                    <a:pt x="295" y="65"/>
                  </a:lnTo>
                  <a:lnTo>
                    <a:pt x="301" y="71"/>
                  </a:lnTo>
                  <a:lnTo>
                    <a:pt x="301" y="68"/>
                  </a:lnTo>
                  <a:lnTo>
                    <a:pt x="301" y="68"/>
                  </a:lnTo>
                  <a:lnTo>
                    <a:pt x="321" y="66"/>
                  </a:lnTo>
                  <a:lnTo>
                    <a:pt x="334" y="63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6" y="63"/>
                  </a:lnTo>
                  <a:lnTo>
                    <a:pt x="345" y="65"/>
                  </a:lnTo>
                  <a:lnTo>
                    <a:pt x="348" y="64"/>
                  </a:lnTo>
                  <a:lnTo>
                    <a:pt x="353" y="62"/>
                  </a:lnTo>
                  <a:lnTo>
                    <a:pt x="356" y="61"/>
                  </a:lnTo>
                  <a:lnTo>
                    <a:pt x="358" y="60"/>
                  </a:lnTo>
                  <a:lnTo>
                    <a:pt x="360" y="62"/>
                  </a:lnTo>
                  <a:lnTo>
                    <a:pt x="360" y="64"/>
                  </a:lnTo>
                  <a:lnTo>
                    <a:pt x="357" y="73"/>
                  </a:lnTo>
                  <a:lnTo>
                    <a:pt x="356" y="76"/>
                  </a:lnTo>
                  <a:lnTo>
                    <a:pt x="356" y="77"/>
                  </a:lnTo>
                  <a:lnTo>
                    <a:pt x="358" y="79"/>
                  </a:lnTo>
                  <a:lnTo>
                    <a:pt x="358" y="79"/>
                  </a:lnTo>
                  <a:lnTo>
                    <a:pt x="359" y="79"/>
                  </a:lnTo>
                  <a:lnTo>
                    <a:pt x="362" y="78"/>
                  </a:lnTo>
                  <a:lnTo>
                    <a:pt x="364" y="75"/>
                  </a:lnTo>
                  <a:lnTo>
                    <a:pt x="366" y="73"/>
                  </a:lnTo>
                  <a:lnTo>
                    <a:pt x="369" y="71"/>
                  </a:lnTo>
                  <a:lnTo>
                    <a:pt x="372" y="70"/>
                  </a:lnTo>
                  <a:lnTo>
                    <a:pt x="373" y="71"/>
                  </a:lnTo>
                  <a:lnTo>
                    <a:pt x="372" y="73"/>
                  </a:lnTo>
                  <a:lnTo>
                    <a:pt x="370" y="74"/>
                  </a:lnTo>
                  <a:lnTo>
                    <a:pt x="366" y="78"/>
                  </a:lnTo>
                  <a:lnTo>
                    <a:pt x="365" y="80"/>
                  </a:lnTo>
                  <a:lnTo>
                    <a:pt x="365" y="81"/>
                  </a:lnTo>
                  <a:lnTo>
                    <a:pt x="366" y="81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9" y="81"/>
                  </a:lnTo>
                  <a:lnTo>
                    <a:pt x="370" y="81"/>
                  </a:lnTo>
                  <a:lnTo>
                    <a:pt x="373" y="80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7"/>
                  </a:lnTo>
                  <a:lnTo>
                    <a:pt x="378" y="76"/>
                  </a:lnTo>
                  <a:lnTo>
                    <a:pt x="380" y="76"/>
                  </a:lnTo>
                  <a:lnTo>
                    <a:pt x="382" y="77"/>
                  </a:lnTo>
                  <a:lnTo>
                    <a:pt x="384" y="78"/>
                  </a:lnTo>
                  <a:lnTo>
                    <a:pt x="385" y="79"/>
                  </a:lnTo>
                  <a:lnTo>
                    <a:pt x="389" y="82"/>
                  </a:lnTo>
                  <a:lnTo>
                    <a:pt x="390" y="84"/>
                  </a:lnTo>
                  <a:lnTo>
                    <a:pt x="391" y="85"/>
                  </a:lnTo>
                  <a:lnTo>
                    <a:pt x="390" y="86"/>
                  </a:lnTo>
                  <a:lnTo>
                    <a:pt x="389" y="86"/>
                  </a:lnTo>
                  <a:lnTo>
                    <a:pt x="388" y="87"/>
                  </a:lnTo>
                  <a:lnTo>
                    <a:pt x="388" y="88"/>
                  </a:lnTo>
                  <a:lnTo>
                    <a:pt x="389" y="89"/>
                  </a:lnTo>
                  <a:lnTo>
                    <a:pt x="392" y="90"/>
                  </a:lnTo>
                  <a:lnTo>
                    <a:pt x="397" y="93"/>
                  </a:lnTo>
                  <a:lnTo>
                    <a:pt x="404" y="96"/>
                  </a:lnTo>
                  <a:lnTo>
                    <a:pt x="407" y="96"/>
                  </a:lnTo>
                  <a:lnTo>
                    <a:pt x="410" y="96"/>
                  </a:lnTo>
                  <a:lnTo>
                    <a:pt x="413" y="96"/>
                  </a:lnTo>
                  <a:lnTo>
                    <a:pt x="416" y="96"/>
                  </a:lnTo>
                  <a:lnTo>
                    <a:pt x="418" y="98"/>
                  </a:lnTo>
                  <a:lnTo>
                    <a:pt x="418" y="101"/>
                  </a:lnTo>
                  <a:lnTo>
                    <a:pt x="416" y="104"/>
                  </a:lnTo>
                  <a:lnTo>
                    <a:pt x="412" y="107"/>
                  </a:lnTo>
                  <a:lnTo>
                    <a:pt x="410" y="109"/>
                  </a:lnTo>
                  <a:lnTo>
                    <a:pt x="410" y="112"/>
                  </a:lnTo>
                  <a:lnTo>
                    <a:pt x="411" y="115"/>
                  </a:lnTo>
                  <a:lnTo>
                    <a:pt x="413" y="116"/>
                  </a:lnTo>
                  <a:lnTo>
                    <a:pt x="417" y="116"/>
                  </a:lnTo>
                  <a:lnTo>
                    <a:pt x="420" y="116"/>
                  </a:lnTo>
                  <a:lnTo>
                    <a:pt x="423" y="117"/>
                  </a:lnTo>
                  <a:lnTo>
                    <a:pt x="437" y="121"/>
                  </a:lnTo>
                  <a:lnTo>
                    <a:pt x="451" y="125"/>
                  </a:lnTo>
                  <a:lnTo>
                    <a:pt x="451" y="125"/>
                  </a:lnTo>
                  <a:lnTo>
                    <a:pt x="452" y="124"/>
                  </a:lnTo>
                  <a:lnTo>
                    <a:pt x="453" y="122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5" y="126"/>
                  </a:lnTo>
                  <a:lnTo>
                    <a:pt x="456" y="136"/>
                  </a:lnTo>
                  <a:lnTo>
                    <a:pt x="458" y="141"/>
                  </a:lnTo>
                  <a:lnTo>
                    <a:pt x="459" y="142"/>
                  </a:lnTo>
                  <a:lnTo>
                    <a:pt x="459" y="140"/>
                  </a:lnTo>
                  <a:lnTo>
                    <a:pt x="458" y="138"/>
                  </a:lnTo>
                  <a:lnTo>
                    <a:pt x="458" y="135"/>
                  </a:lnTo>
                  <a:lnTo>
                    <a:pt x="458" y="132"/>
                  </a:lnTo>
                  <a:lnTo>
                    <a:pt x="458" y="130"/>
                  </a:lnTo>
                  <a:lnTo>
                    <a:pt x="462" y="124"/>
                  </a:lnTo>
                  <a:lnTo>
                    <a:pt x="467" y="120"/>
                  </a:lnTo>
                  <a:lnTo>
                    <a:pt x="472" y="116"/>
                  </a:lnTo>
                  <a:lnTo>
                    <a:pt x="473" y="115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7" y="112"/>
                  </a:lnTo>
                  <a:lnTo>
                    <a:pt x="478" y="111"/>
                  </a:lnTo>
                  <a:lnTo>
                    <a:pt x="479" y="110"/>
                  </a:lnTo>
                  <a:lnTo>
                    <a:pt x="479" y="109"/>
                  </a:lnTo>
                  <a:lnTo>
                    <a:pt x="479" y="108"/>
                  </a:lnTo>
                  <a:lnTo>
                    <a:pt x="478" y="108"/>
                  </a:lnTo>
                  <a:lnTo>
                    <a:pt x="478" y="109"/>
                  </a:lnTo>
                  <a:lnTo>
                    <a:pt x="477" y="109"/>
                  </a:lnTo>
                  <a:lnTo>
                    <a:pt x="474" y="112"/>
                  </a:lnTo>
                  <a:lnTo>
                    <a:pt x="472" y="113"/>
                  </a:lnTo>
                  <a:lnTo>
                    <a:pt x="467" y="115"/>
                  </a:lnTo>
                  <a:lnTo>
                    <a:pt x="462" y="115"/>
                  </a:lnTo>
                  <a:lnTo>
                    <a:pt x="458" y="113"/>
                  </a:lnTo>
                  <a:lnTo>
                    <a:pt x="457" y="113"/>
                  </a:lnTo>
                  <a:lnTo>
                    <a:pt x="457" y="112"/>
                  </a:lnTo>
                  <a:lnTo>
                    <a:pt x="458" y="111"/>
                  </a:lnTo>
                  <a:lnTo>
                    <a:pt x="458" y="110"/>
                  </a:lnTo>
                  <a:lnTo>
                    <a:pt x="459" y="109"/>
                  </a:lnTo>
                  <a:lnTo>
                    <a:pt x="460" y="108"/>
                  </a:lnTo>
                  <a:lnTo>
                    <a:pt x="464" y="106"/>
                  </a:lnTo>
                  <a:lnTo>
                    <a:pt x="468" y="104"/>
                  </a:lnTo>
                  <a:lnTo>
                    <a:pt x="473" y="104"/>
                  </a:lnTo>
                  <a:lnTo>
                    <a:pt x="476" y="105"/>
                  </a:lnTo>
                  <a:lnTo>
                    <a:pt x="479" y="107"/>
                  </a:lnTo>
                  <a:lnTo>
                    <a:pt x="480" y="109"/>
                  </a:lnTo>
                  <a:lnTo>
                    <a:pt x="481" y="112"/>
                  </a:lnTo>
                  <a:lnTo>
                    <a:pt x="483" y="116"/>
                  </a:lnTo>
                  <a:lnTo>
                    <a:pt x="485" y="118"/>
                  </a:lnTo>
                  <a:lnTo>
                    <a:pt x="490" y="121"/>
                  </a:lnTo>
                  <a:lnTo>
                    <a:pt x="500" y="124"/>
                  </a:lnTo>
                  <a:lnTo>
                    <a:pt x="506" y="125"/>
                  </a:lnTo>
                  <a:lnTo>
                    <a:pt x="511" y="123"/>
                  </a:lnTo>
                  <a:lnTo>
                    <a:pt x="517" y="120"/>
                  </a:lnTo>
                  <a:lnTo>
                    <a:pt x="522" y="117"/>
                  </a:lnTo>
                  <a:lnTo>
                    <a:pt x="528" y="115"/>
                  </a:lnTo>
                  <a:lnTo>
                    <a:pt x="534" y="113"/>
                  </a:lnTo>
                  <a:lnTo>
                    <a:pt x="537" y="115"/>
                  </a:lnTo>
                  <a:lnTo>
                    <a:pt x="540" y="118"/>
                  </a:lnTo>
                  <a:lnTo>
                    <a:pt x="543" y="121"/>
                  </a:lnTo>
                  <a:lnTo>
                    <a:pt x="545" y="125"/>
                  </a:lnTo>
                  <a:lnTo>
                    <a:pt x="545" y="128"/>
                  </a:lnTo>
                  <a:lnTo>
                    <a:pt x="544" y="131"/>
                  </a:lnTo>
                  <a:lnTo>
                    <a:pt x="544" y="132"/>
                  </a:lnTo>
                  <a:lnTo>
                    <a:pt x="544" y="132"/>
                  </a:lnTo>
                  <a:lnTo>
                    <a:pt x="547" y="133"/>
                  </a:lnTo>
                  <a:lnTo>
                    <a:pt x="549" y="132"/>
                  </a:lnTo>
                  <a:lnTo>
                    <a:pt x="550" y="130"/>
                  </a:lnTo>
                  <a:lnTo>
                    <a:pt x="550" y="122"/>
                  </a:lnTo>
                  <a:lnTo>
                    <a:pt x="551" y="121"/>
                  </a:lnTo>
                  <a:lnTo>
                    <a:pt x="554" y="118"/>
                  </a:lnTo>
                  <a:lnTo>
                    <a:pt x="563" y="115"/>
                  </a:lnTo>
                  <a:lnTo>
                    <a:pt x="566" y="112"/>
                  </a:lnTo>
                  <a:lnTo>
                    <a:pt x="567" y="110"/>
                  </a:lnTo>
                  <a:lnTo>
                    <a:pt x="567" y="108"/>
                  </a:lnTo>
                  <a:lnTo>
                    <a:pt x="565" y="107"/>
                  </a:lnTo>
                  <a:lnTo>
                    <a:pt x="563" y="106"/>
                  </a:lnTo>
                  <a:lnTo>
                    <a:pt x="561" y="106"/>
                  </a:lnTo>
                  <a:lnTo>
                    <a:pt x="559" y="104"/>
                  </a:lnTo>
                  <a:lnTo>
                    <a:pt x="559" y="103"/>
                  </a:lnTo>
                  <a:lnTo>
                    <a:pt x="560" y="102"/>
                  </a:lnTo>
                  <a:lnTo>
                    <a:pt x="561" y="102"/>
                  </a:lnTo>
                  <a:lnTo>
                    <a:pt x="563" y="102"/>
                  </a:lnTo>
                  <a:lnTo>
                    <a:pt x="564" y="101"/>
                  </a:lnTo>
                  <a:lnTo>
                    <a:pt x="565" y="101"/>
                  </a:lnTo>
                  <a:lnTo>
                    <a:pt x="565" y="101"/>
                  </a:lnTo>
                  <a:lnTo>
                    <a:pt x="560" y="98"/>
                  </a:lnTo>
                  <a:lnTo>
                    <a:pt x="555" y="96"/>
                  </a:lnTo>
                  <a:lnTo>
                    <a:pt x="549" y="94"/>
                  </a:lnTo>
                  <a:lnTo>
                    <a:pt x="545" y="91"/>
                  </a:lnTo>
                  <a:lnTo>
                    <a:pt x="544" y="91"/>
                  </a:lnTo>
                  <a:lnTo>
                    <a:pt x="545" y="90"/>
                  </a:lnTo>
                  <a:lnTo>
                    <a:pt x="546" y="89"/>
                  </a:lnTo>
                  <a:lnTo>
                    <a:pt x="548" y="89"/>
                  </a:lnTo>
                  <a:lnTo>
                    <a:pt x="549" y="87"/>
                  </a:lnTo>
                  <a:lnTo>
                    <a:pt x="550" y="86"/>
                  </a:lnTo>
                  <a:lnTo>
                    <a:pt x="550" y="85"/>
                  </a:lnTo>
                  <a:lnTo>
                    <a:pt x="549" y="85"/>
                  </a:lnTo>
                  <a:lnTo>
                    <a:pt x="548" y="84"/>
                  </a:lnTo>
                  <a:lnTo>
                    <a:pt x="545" y="83"/>
                  </a:lnTo>
                  <a:lnTo>
                    <a:pt x="545" y="82"/>
                  </a:lnTo>
                  <a:lnTo>
                    <a:pt x="545" y="78"/>
                  </a:lnTo>
                  <a:lnTo>
                    <a:pt x="548" y="74"/>
                  </a:lnTo>
                  <a:lnTo>
                    <a:pt x="551" y="70"/>
                  </a:lnTo>
                  <a:lnTo>
                    <a:pt x="555" y="68"/>
                  </a:lnTo>
                  <a:lnTo>
                    <a:pt x="554" y="67"/>
                  </a:lnTo>
                  <a:lnTo>
                    <a:pt x="554" y="67"/>
                  </a:lnTo>
                  <a:lnTo>
                    <a:pt x="552" y="62"/>
                  </a:lnTo>
                  <a:lnTo>
                    <a:pt x="552" y="56"/>
                  </a:lnTo>
                  <a:lnTo>
                    <a:pt x="553" y="51"/>
                  </a:lnTo>
                  <a:lnTo>
                    <a:pt x="554" y="46"/>
                  </a:lnTo>
                  <a:lnTo>
                    <a:pt x="555" y="41"/>
                  </a:lnTo>
                  <a:lnTo>
                    <a:pt x="559" y="44"/>
                  </a:lnTo>
                  <a:lnTo>
                    <a:pt x="567" y="50"/>
                  </a:lnTo>
                  <a:lnTo>
                    <a:pt x="570" y="53"/>
                  </a:lnTo>
                  <a:lnTo>
                    <a:pt x="572" y="57"/>
                  </a:lnTo>
                  <a:lnTo>
                    <a:pt x="572" y="59"/>
                  </a:lnTo>
                  <a:lnTo>
                    <a:pt x="568" y="62"/>
                  </a:lnTo>
                  <a:lnTo>
                    <a:pt x="565" y="64"/>
                  </a:lnTo>
                  <a:lnTo>
                    <a:pt x="561" y="67"/>
                  </a:lnTo>
                  <a:lnTo>
                    <a:pt x="563" y="69"/>
                  </a:lnTo>
                  <a:lnTo>
                    <a:pt x="565" y="75"/>
                  </a:lnTo>
                  <a:lnTo>
                    <a:pt x="566" y="80"/>
                  </a:lnTo>
                  <a:lnTo>
                    <a:pt x="567" y="87"/>
                  </a:lnTo>
                  <a:lnTo>
                    <a:pt x="568" y="92"/>
                  </a:lnTo>
                  <a:lnTo>
                    <a:pt x="568" y="96"/>
                  </a:lnTo>
                  <a:lnTo>
                    <a:pt x="568" y="98"/>
                  </a:lnTo>
                  <a:lnTo>
                    <a:pt x="569" y="99"/>
                  </a:lnTo>
                  <a:lnTo>
                    <a:pt x="570" y="99"/>
                  </a:lnTo>
                  <a:lnTo>
                    <a:pt x="573" y="99"/>
                  </a:lnTo>
                  <a:lnTo>
                    <a:pt x="574" y="100"/>
                  </a:lnTo>
                  <a:lnTo>
                    <a:pt x="575" y="100"/>
                  </a:lnTo>
                  <a:lnTo>
                    <a:pt x="576" y="101"/>
                  </a:lnTo>
                  <a:lnTo>
                    <a:pt x="582" y="104"/>
                  </a:lnTo>
                  <a:lnTo>
                    <a:pt x="587" y="109"/>
                  </a:lnTo>
                  <a:lnTo>
                    <a:pt x="587" y="111"/>
                  </a:lnTo>
                  <a:lnTo>
                    <a:pt x="587" y="116"/>
                  </a:lnTo>
                  <a:lnTo>
                    <a:pt x="588" y="118"/>
                  </a:lnTo>
                  <a:lnTo>
                    <a:pt x="589" y="118"/>
                  </a:lnTo>
                  <a:lnTo>
                    <a:pt x="590" y="116"/>
                  </a:lnTo>
                  <a:lnTo>
                    <a:pt x="591" y="113"/>
                  </a:lnTo>
                  <a:lnTo>
                    <a:pt x="592" y="110"/>
                  </a:lnTo>
                  <a:lnTo>
                    <a:pt x="593" y="107"/>
                  </a:lnTo>
                  <a:lnTo>
                    <a:pt x="594" y="104"/>
                  </a:lnTo>
                  <a:lnTo>
                    <a:pt x="596" y="103"/>
                  </a:lnTo>
                  <a:lnTo>
                    <a:pt x="599" y="104"/>
                  </a:lnTo>
                  <a:lnTo>
                    <a:pt x="602" y="107"/>
                  </a:lnTo>
                  <a:lnTo>
                    <a:pt x="604" y="111"/>
                  </a:lnTo>
                  <a:lnTo>
                    <a:pt x="606" y="115"/>
                  </a:lnTo>
                  <a:lnTo>
                    <a:pt x="606" y="116"/>
                  </a:lnTo>
                  <a:lnTo>
                    <a:pt x="603" y="116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602" y="117"/>
                  </a:lnTo>
                  <a:lnTo>
                    <a:pt x="607" y="124"/>
                  </a:lnTo>
                  <a:lnTo>
                    <a:pt x="614" y="131"/>
                  </a:lnTo>
                  <a:lnTo>
                    <a:pt x="615" y="131"/>
                  </a:lnTo>
                  <a:lnTo>
                    <a:pt x="615" y="130"/>
                  </a:lnTo>
                  <a:lnTo>
                    <a:pt x="616" y="129"/>
                  </a:lnTo>
                  <a:lnTo>
                    <a:pt x="616" y="129"/>
                  </a:lnTo>
                  <a:lnTo>
                    <a:pt x="617" y="129"/>
                  </a:lnTo>
                  <a:lnTo>
                    <a:pt x="617" y="129"/>
                  </a:lnTo>
                  <a:lnTo>
                    <a:pt x="618" y="130"/>
                  </a:lnTo>
                  <a:lnTo>
                    <a:pt x="618" y="129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7" y="125"/>
                  </a:lnTo>
                  <a:lnTo>
                    <a:pt x="617" y="124"/>
                  </a:lnTo>
                  <a:lnTo>
                    <a:pt x="619" y="118"/>
                  </a:lnTo>
                  <a:lnTo>
                    <a:pt x="621" y="111"/>
                  </a:lnTo>
                  <a:lnTo>
                    <a:pt x="623" y="105"/>
                  </a:lnTo>
                  <a:lnTo>
                    <a:pt x="626" y="99"/>
                  </a:lnTo>
                  <a:lnTo>
                    <a:pt x="630" y="95"/>
                  </a:lnTo>
                  <a:lnTo>
                    <a:pt x="634" y="94"/>
                  </a:lnTo>
                  <a:lnTo>
                    <a:pt x="637" y="94"/>
                  </a:lnTo>
                  <a:lnTo>
                    <a:pt x="641" y="96"/>
                  </a:lnTo>
                  <a:lnTo>
                    <a:pt x="645" y="98"/>
                  </a:lnTo>
                  <a:lnTo>
                    <a:pt x="648" y="101"/>
                  </a:lnTo>
                  <a:lnTo>
                    <a:pt x="649" y="101"/>
                  </a:lnTo>
                  <a:lnTo>
                    <a:pt x="648" y="102"/>
                  </a:lnTo>
                  <a:lnTo>
                    <a:pt x="646" y="103"/>
                  </a:lnTo>
                  <a:lnTo>
                    <a:pt x="645" y="105"/>
                  </a:lnTo>
                  <a:lnTo>
                    <a:pt x="645" y="106"/>
                  </a:lnTo>
                  <a:lnTo>
                    <a:pt x="645" y="106"/>
                  </a:lnTo>
                  <a:lnTo>
                    <a:pt x="646" y="107"/>
                  </a:lnTo>
                  <a:lnTo>
                    <a:pt x="647" y="107"/>
                  </a:lnTo>
                  <a:lnTo>
                    <a:pt x="648" y="107"/>
                  </a:lnTo>
                  <a:lnTo>
                    <a:pt x="649" y="107"/>
                  </a:lnTo>
                  <a:lnTo>
                    <a:pt x="650" y="108"/>
                  </a:lnTo>
                  <a:lnTo>
                    <a:pt x="651" y="108"/>
                  </a:lnTo>
                  <a:lnTo>
                    <a:pt x="653" y="112"/>
                  </a:lnTo>
                  <a:lnTo>
                    <a:pt x="655" y="117"/>
                  </a:lnTo>
                  <a:lnTo>
                    <a:pt x="656" y="122"/>
                  </a:lnTo>
                  <a:lnTo>
                    <a:pt x="656" y="128"/>
                  </a:lnTo>
                  <a:lnTo>
                    <a:pt x="656" y="133"/>
                  </a:lnTo>
                  <a:lnTo>
                    <a:pt x="654" y="137"/>
                  </a:lnTo>
                  <a:lnTo>
                    <a:pt x="650" y="140"/>
                  </a:lnTo>
                  <a:lnTo>
                    <a:pt x="645" y="143"/>
                  </a:lnTo>
                  <a:lnTo>
                    <a:pt x="644" y="143"/>
                  </a:lnTo>
                  <a:lnTo>
                    <a:pt x="643" y="142"/>
                  </a:lnTo>
                  <a:lnTo>
                    <a:pt x="641" y="139"/>
                  </a:lnTo>
                  <a:lnTo>
                    <a:pt x="641" y="138"/>
                  </a:lnTo>
                  <a:lnTo>
                    <a:pt x="640" y="136"/>
                  </a:lnTo>
                  <a:lnTo>
                    <a:pt x="639" y="135"/>
                  </a:lnTo>
                  <a:lnTo>
                    <a:pt x="634" y="134"/>
                  </a:lnTo>
                  <a:lnTo>
                    <a:pt x="631" y="133"/>
                  </a:lnTo>
                  <a:lnTo>
                    <a:pt x="629" y="134"/>
                  </a:lnTo>
                  <a:lnTo>
                    <a:pt x="629" y="135"/>
                  </a:lnTo>
                  <a:lnTo>
                    <a:pt x="631" y="138"/>
                  </a:lnTo>
                  <a:lnTo>
                    <a:pt x="635" y="140"/>
                  </a:lnTo>
                  <a:lnTo>
                    <a:pt x="639" y="143"/>
                  </a:lnTo>
                  <a:lnTo>
                    <a:pt x="643" y="145"/>
                  </a:lnTo>
                  <a:lnTo>
                    <a:pt x="642" y="145"/>
                  </a:lnTo>
                  <a:lnTo>
                    <a:pt x="641" y="145"/>
                  </a:lnTo>
                  <a:lnTo>
                    <a:pt x="640" y="144"/>
                  </a:lnTo>
                  <a:lnTo>
                    <a:pt x="639" y="143"/>
                  </a:lnTo>
                  <a:lnTo>
                    <a:pt x="638" y="143"/>
                  </a:lnTo>
                  <a:lnTo>
                    <a:pt x="637" y="143"/>
                  </a:lnTo>
                  <a:lnTo>
                    <a:pt x="635" y="143"/>
                  </a:lnTo>
                  <a:lnTo>
                    <a:pt x="636" y="143"/>
                  </a:lnTo>
                  <a:lnTo>
                    <a:pt x="636" y="144"/>
                  </a:lnTo>
                  <a:lnTo>
                    <a:pt x="637" y="144"/>
                  </a:lnTo>
                  <a:lnTo>
                    <a:pt x="638" y="145"/>
                  </a:lnTo>
                  <a:lnTo>
                    <a:pt x="638" y="146"/>
                  </a:lnTo>
                  <a:lnTo>
                    <a:pt x="636" y="147"/>
                  </a:lnTo>
                  <a:lnTo>
                    <a:pt x="634" y="146"/>
                  </a:lnTo>
                  <a:lnTo>
                    <a:pt x="632" y="146"/>
                  </a:lnTo>
                  <a:lnTo>
                    <a:pt x="631" y="145"/>
                  </a:lnTo>
                  <a:lnTo>
                    <a:pt x="630" y="144"/>
                  </a:lnTo>
                  <a:lnTo>
                    <a:pt x="629" y="142"/>
                  </a:lnTo>
                  <a:lnTo>
                    <a:pt x="629" y="142"/>
                  </a:lnTo>
                  <a:lnTo>
                    <a:pt x="629" y="140"/>
                  </a:lnTo>
                  <a:lnTo>
                    <a:pt x="628" y="140"/>
                  </a:lnTo>
                  <a:lnTo>
                    <a:pt x="627" y="140"/>
                  </a:lnTo>
                  <a:lnTo>
                    <a:pt x="624" y="145"/>
                  </a:lnTo>
                  <a:lnTo>
                    <a:pt x="621" y="150"/>
                  </a:lnTo>
                  <a:lnTo>
                    <a:pt x="619" y="156"/>
                  </a:lnTo>
                  <a:lnTo>
                    <a:pt x="616" y="160"/>
                  </a:lnTo>
                  <a:lnTo>
                    <a:pt x="615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7" y="162"/>
                  </a:lnTo>
                  <a:lnTo>
                    <a:pt x="618" y="162"/>
                  </a:lnTo>
                  <a:lnTo>
                    <a:pt x="619" y="163"/>
                  </a:lnTo>
                  <a:lnTo>
                    <a:pt x="620" y="164"/>
                  </a:lnTo>
                  <a:lnTo>
                    <a:pt x="620" y="167"/>
                  </a:lnTo>
                  <a:lnTo>
                    <a:pt x="619" y="170"/>
                  </a:lnTo>
                  <a:lnTo>
                    <a:pt x="617" y="174"/>
                  </a:lnTo>
                  <a:lnTo>
                    <a:pt x="613" y="178"/>
                  </a:lnTo>
                  <a:lnTo>
                    <a:pt x="610" y="180"/>
                  </a:lnTo>
                  <a:lnTo>
                    <a:pt x="607" y="181"/>
                  </a:lnTo>
                  <a:lnTo>
                    <a:pt x="606" y="181"/>
                  </a:lnTo>
                  <a:lnTo>
                    <a:pt x="605" y="180"/>
                  </a:lnTo>
                  <a:lnTo>
                    <a:pt x="604" y="179"/>
                  </a:lnTo>
                  <a:lnTo>
                    <a:pt x="603" y="179"/>
                  </a:lnTo>
                  <a:lnTo>
                    <a:pt x="602" y="179"/>
                  </a:lnTo>
                  <a:lnTo>
                    <a:pt x="602" y="179"/>
                  </a:lnTo>
                  <a:lnTo>
                    <a:pt x="603" y="180"/>
                  </a:lnTo>
                  <a:lnTo>
                    <a:pt x="604" y="181"/>
                  </a:lnTo>
                  <a:lnTo>
                    <a:pt x="605" y="181"/>
                  </a:lnTo>
                  <a:lnTo>
                    <a:pt x="605" y="182"/>
                  </a:lnTo>
                  <a:lnTo>
                    <a:pt x="603" y="181"/>
                  </a:lnTo>
                  <a:lnTo>
                    <a:pt x="600" y="180"/>
                  </a:lnTo>
                  <a:lnTo>
                    <a:pt x="598" y="179"/>
                  </a:lnTo>
                  <a:lnTo>
                    <a:pt x="596" y="179"/>
                  </a:lnTo>
                  <a:lnTo>
                    <a:pt x="595" y="180"/>
                  </a:lnTo>
                  <a:lnTo>
                    <a:pt x="595" y="181"/>
                  </a:lnTo>
                  <a:lnTo>
                    <a:pt x="595" y="182"/>
                  </a:lnTo>
                  <a:lnTo>
                    <a:pt x="595" y="183"/>
                  </a:lnTo>
                  <a:lnTo>
                    <a:pt x="595" y="184"/>
                  </a:lnTo>
                  <a:lnTo>
                    <a:pt x="596" y="185"/>
                  </a:lnTo>
                  <a:lnTo>
                    <a:pt x="596" y="186"/>
                  </a:lnTo>
                  <a:lnTo>
                    <a:pt x="595" y="188"/>
                  </a:lnTo>
                  <a:lnTo>
                    <a:pt x="594" y="188"/>
                  </a:lnTo>
                  <a:lnTo>
                    <a:pt x="593" y="189"/>
                  </a:lnTo>
                  <a:lnTo>
                    <a:pt x="580" y="189"/>
                  </a:lnTo>
                  <a:lnTo>
                    <a:pt x="577" y="188"/>
                  </a:lnTo>
                  <a:lnTo>
                    <a:pt x="577" y="188"/>
                  </a:lnTo>
                  <a:lnTo>
                    <a:pt x="576" y="189"/>
                  </a:lnTo>
                  <a:lnTo>
                    <a:pt x="575" y="189"/>
                  </a:lnTo>
                  <a:lnTo>
                    <a:pt x="575" y="189"/>
                  </a:lnTo>
                  <a:lnTo>
                    <a:pt x="575" y="190"/>
                  </a:lnTo>
                  <a:lnTo>
                    <a:pt x="579" y="192"/>
                  </a:lnTo>
                  <a:lnTo>
                    <a:pt x="583" y="193"/>
                  </a:lnTo>
                  <a:lnTo>
                    <a:pt x="588" y="194"/>
                  </a:lnTo>
                  <a:lnTo>
                    <a:pt x="592" y="197"/>
                  </a:lnTo>
                  <a:lnTo>
                    <a:pt x="592" y="198"/>
                  </a:lnTo>
                  <a:lnTo>
                    <a:pt x="591" y="199"/>
                  </a:lnTo>
                  <a:lnTo>
                    <a:pt x="589" y="200"/>
                  </a:lnTo>
                  <a:lnTo>
                    <a:pt x="588" y="200"/>
                  </a:lnTo>
                  <a:lnTo>
                    <a:pt x="587" y="201"/>
                  </a:lnTo>
                  <a:lnTo>
                    <a:pt x="586" y="201"/>
                  </a:lnTo>
                  <a:lnTo>
                    <a:pt x="581" y="203"/>
                  </a:lnTo>
                  <a:lnTo>
                    <a:pt x="577" y="204"/>
                  </a:lnTo>
                  <a:lnTo>
                    <a:pt x="572" y="206"/>
                  </a:lnTo>
                  <a:lnTo>
                    <a:pt x="568" y="208"/>
                  </a:lnTo>
                  <a:lnTo>
                    <a:pt x="568" y="209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2" y="210"/>
                  </a:lnTo>
                  <a:lnTo>
                    <a:pt x="572" y="210"/>
                  </a:lnTo>
                  <a:lnTo>
                    <a:pt x="573" y="211"/>
                  </a:lnTo>
                  <a:lnTo>
                    <a:pt x="573" y="211"/>
                  </a:lnTo>
                  <a:lnTo>
                    <a:pt x="572" y="212"/>
                  </a:lnTo>
                  <a:lnTo>
                    <a:pt x="571" y="213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7" y="214"/>
                  </a:lnTo>
                  <a:lnTo>
                    <a:pt x="566" y="214"/>
                  </a:lnTo>
                  <a:lnTo>
                    <a:pt x="565" y="215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6" y="217"/>
                  </a:lnTo>
                  <a:lnTo>
                    <a:pt x="567" y="217"/>
                  </a:lnTo>
                  <a:lnTo>
                    <a:pt x="568" y="217"/>
                  </a:lnTo>
                  <a:lnTo>
                    <a:pt x="568" y="218"/>
                  </a:lnTo>
                  <a:lnTo>
                    <a:pt x="568" y="218"/>
                  </a:lnTo>
                  <a:lnTo>
                    <a:pt x="567" y="220"/>
                  </a:lnTo>
                  <a:lnTo>
                    <a:pt x="565" y="222"/>
                  </a:lnTo>
                  <a:lnTo>
                    <a:pt x="562" y="224"/>
                  </a:lnTo>
                  <a:lnTo>
                    <a:pt x="560" y="227"/>
                  </a:lnTo>
                  <a:lnTo>
                    <a:pt x="556" y="232"/>
                  </a:lnTo>
                  <a:lnTo>
                    <a:pt x="553" y="239"/>
                  </a:lnTo>
                  <a:lnTo>
                    <a:pt x="553" y="240"/>
                  </a:lnTo>
                  <a:lnTo>
                    <a:pt x="554" y="241"/>
                  </a:lnTo>
                  <a:lnTo>
                    <a:pt x="555" y="241"/>
                  </a:lnTo>
                  <a:lnTo>
                    <a:pt x="555" y="241"/>
                  </a:lnTo>
                  <a:lnTo>
                    <a:pt x="556" y="257"/>
                  </a:lnTo>
                  <a:lnTo>
                    <a:pt x="558" y="274"/>
                  </a:lnTo>
                  <a:lnTo>
                    <a:pt x="559" y="273"/>
                  </a:lnTo>
                  <a:lnTo>
                    <a:pt x="559" y="270"/>
                  </a:lnTo>
                  <a:lnTo>
                    <a:pt x="560" y="269"/>
                  </a:lnTo>
                  <a:lnTo>
                    <a:pt x="563" y="268"/>
                  </a:lnTo>
                  <a:lnTo>
                    <a:pt x="566" y="268"/>
                  </a:lnTo>
                  <a:lnTo>
                    <a:pt x="569" y="269"/>
                  </a:lnTo>
                  <a:lnTo>
                    <a:pt x="570" y="270"/>
                  </a:lnTo>
                  <a:lnTo>
                    <a:pt x="570" y="271"/>
                  </a:lnTo>
                  <a:lnTo>
                    <a:pt x="571" y="272"/>
                  </a:lnTo>
                  <a:lnTo>
                    <a:pt x="571" y="274"/>
                  </a:lnTo>
                  <a:lnTo>
                    <a:pt x="572" y="275"/>
                  </a:lnTo>
                  <a:lnTo>
                    <a:pt x="574" y="281"/>
                  </a:lnTo>
                  <a:lnTo>
                    <a:pt x="577" y="288"/>
                  </a:lnTo>
                  <a:lnTo>
                    <a:pt x="579" y="294"/>
                  </a:lnTo>
                  <a:lnTo>
                    <a:pt x="578" y="295"/>
                  </a:lnTo>
                  <a:lnTo>
                    <a:pt x="578" y="297"/>
                  </a:lnTo>
                  <a:lnTo>
                    <a:pt x="576" y="298"/>
                  </a:lnTo>
                  <a:lnTo>
                    <a:pt x="574" y="300"/>
                  </a:lnTo>
                  <a:lnTo>
                    <a:pt x="574" y="301"/>
                  </a:lnTo>
                  <a:lnTo>
                    <a:pt x="574" y="302"/>
                  </a:lnTo>
                  <a:lnTo>
                    <a:pt x="574" y="302"/>
                  </a:lnTo>
                  <a:lnTo>
                    <a:pt x="576" y="302"/>
                  </a:lnTo>
                  <a:lnTo>
                    <a:pt x="577" y="302"/>
                  </a:lnTo>
                  <a:lnTo>
                    <a:pt x="579" y="299"/>
                  </a:lnTo>
                  <a:lnTo>
                    <a:pt x="580" y="299"/>
                  </a:lnTo>
                  <a:lnTo>
                    <a:pt x="587" y="297"/>
                  </a:lnTo>
                  <a:lnTo>
                    <a:pt x="594" y="295"/>
                  </a:lnTo>
                  <a:lnTo>
                    <a:pt x="597" y="295"/>
                  </a:lnTo>
                  <a:lnTo>
                    <a:pt x="599" y="296"/>
                  </a:lnTo>
                  <a:lnTo>
                    <a:pt x="601" y="297"/>
                  </a:lnTo>
                  <a:lnTo>
                    <a:pt x="603" y="298"/>
                  </a:lnTo>
                  <a:lnTo>
                    <a:pt x="606" y="299"/>
                  </a:lnTo>
                  <a:lnTo>
                    <a:pt x="610" y="300"/>
                  </a:lnTo>
                  <a:lnTo>
                    <a:pt x="615" y="301"/>
                  </a:lnTo>
                  <a:lnTo>
                    <a:pt x="619" y="302"/>
                  </a:lnTo>
                  <a:lnTo>
                    <a:pt x="624" y="304"/>
                  </a:lnTo>
                  <a:lnTo>
                    <a:pt x="626" y="306"/>
                  </a:lnTo>
                  <a:lnTo>
                    <a:pt x="628" y="308"/>
                  </a:lnTo>
                  <a:lnTo>
                    <a:pt x="630" y="310"/>
                  </a:lnTo>
                  <a:lnTo>
                    <a:pt x="631" y="313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34" y="315"/>
                  </a:lnTo>
                  <a:lnTo>
                    <a:pt x="642" y="317"/>
                  </a:lnTo>
                  <a:lnTo>
                    <a:pt x="656" y="323"/>
                  </a:lnTo>
                  <a:lnTo>
                    <a:pt x="663" y="326"/>
                  </a:lnTo>
                  <a:lnTo>
                    <a:pt x="664" y="327"/>
                  </a:lnTo>
                  <a:lnTo>
                    <a:pt x="664" y="328"/>
                  </a:lnTo>
                  <a:lnTo>
                    <a:pt x="663" y="328"/>
                  </a:lnTo>
                  <a:lnTo>
                    <a:pt x="662" y="330"/>
                  </a:lnTo>
                  <a:lnTo>
                    <a:pt x="661" y="332"/>
                  </a:lnTo>
                  <a:lnTo>
                    <a:pt x="661" y="333"/>
                  </a:lnTo>
                  <a:lnTo>
                    <a:pt x="661" y="333"/>
                  </a:lnTo>
                  <a:lnTo>
                    <a:pt x="669" y="333"/>
                  </a:lnTo>
                  <a:lnTo>
                    <a:pt x="676" y="332"/>
                  </a:lnTo>
                  <a:lnTo>
                    <a:pt x="684" y="331"/>
                  </a:lnTo>
                  <a:lnTo>
                    <a:pt x="691" y="331"/>
                  </a:lnTo>
                  <a:lnTo>
                    <a:pt x="698" y="332"/>
                  </a:lnTo>
                  <a:lnTo>
                    <a:pt x="701" y="335"/>
                  </a:lnTo>
                  <a:lnTo>
                    <a:pt x="702" y="340"/>
                  </a:lnTo>
                  <a:lnTo>
                    <a:pt x="703" y="346"/>
                  </a:lnTo>
                  <a:lnTo>
                    <a:pt x="703" y="352"/>
                  </a:lnTo>
                  <a:lnTo>
                    <a:pt x="703" y="359"/>
                  </a:lnTo>
                  <a:lnTo>
                    <a:pt x="704" y="364"/>
                  </a:lnTo>
                  <a:lnTo>
                    <a:pt x="704" y="367"/>
                  </a:lnTo>
                  <a:lnTo>
                    <a:pt x="706" y="374"/>
                  </a:lnTo>
                  <a:lnTo>
                    <a:pt x="708" y="378"/>
                  </a:lnTo>
                  <a:lnTo>
                    <a:pt x="710" y="380"/>
                  </a:lnTo>
                  <a:lnTo>
                    <a:pt x="712" y="381"/>
                  </a:lnTo>
                  <a:lnTo>
                    <a:pt x="715" y="381"/>
                  </a:lnTo>
                  <a:lnTo>
                    <a:pt x="717" y="382"/>
                  </a:lnTo>
                  <a:lnTo>
                    <a:pt x="720" y="383"/>
                  </a:lnTo>
                  <a:lnTo>
                    <a:pt x="724" y="385"/>
                  </a:lnTo>
                  <a:lnTo>
                    <a:pt x="730" y="388"/>
                  </a:lnTo>
                  <a:lnTo>
                    <a:pt x="732" y="391"/>
                  </a:lnTo>
                  <a:lnTo>
                    <a:pt x="733" y="394"/>
                  </a:lnTo>
                  <a:lnTo>
                    <a:pt x="733" y="396"/>
                  </a:lnTo>
                  <a:lnTo>
                    <a:pt x="733" y="395"/>
                  </a:lnTo>
                  <a:lnTo>
                    <a:pt x="737" y="396"/>
                  </a:lnTo>
                  <a:lnTo>
                    <a:pt x="741" y="398"/>
                  </a:lnTo>
                  <a:lnTo>
                    <a:pt x="744" y="400"/>
                  </a:lnTo>
                  <a:lnTo>
                    <a:pt x="746" y="402"/>
                  </a:lnTo>
                  <a:lnTo>
                    <a:pt x="747" y="402"/>
                  </a:lnTo>
                  <a:lnTo>
                    <a:pt x="747" y="404"/>
                  </a:lnTo>
                  <a:lnTo>
                    <a:pt x="748" y="405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7" y="401"/>
                  </a:lnTo>
                  <a:lnTo>
                    <a:pt x="744" y="397"/>
                  </a:lnTo>
                  <a:lnTo>
                    <a:pt x="741" y="393"/>
                  </a:lnTo>
                  <a:lnTo>
                    <a:pt x="741" y="391"/>
                  </a:lnTo>
                  <a:lnTo>
                    <a:pt x="742" y="389"/>
                  </a:lnTo>
                  <a:lnTo>
                    <a:pt x="744" y="387"/>
                  </a:lnTo>
                  <a:lnTo>
                    <a:pt x="745" y="387"/>
                  </a:lnTo>
                  <a:lnTo>
                    <a:pt x="747" y="389"/>
                  </a:lnTo>
                  <a:lnTo>
                    <a:pt x="750" y="394"/>
                  </a:lnTo>
                  <a:lnTo>
                    <a:pt x="752" y="396"/>
                  </a:lnTo>
                  <a:lnTo>
                    <a:pt x="753" y="396"/>
                  </a:lnTo>
                  <a:lnTo>
                    <a:pt x="753" y="395"/>
                  </a:lnTo>
                  <a:lnTo>
                    <a:pt x="754" y="394"/>
                  </a:lnTo>
                  <a:lnTo>
                    <a:pt x="754" y="391"/>
                  </a:lnTo>
                  <a:lnTo>
                    <a:pt x="753" y="389"/>
                  </a:lnTo>
                  <a:lnTo>
                    <a:pt x="752" y="388"/>
                  </a:lnTo>
                  <a:lnTo>
                    <a:pt x="751" y="388"/>
                  </a:lnTo>
                  <a:lnTo>
                    <a:pt x="750" y="387"/>
                  </a:lnTo>
                  <a:lnTo>
                    <a:pt x="749" y="386"/>
                  </a:lnTo>
                  <a:lnTo>
                    <a:pt x="749" y="386"/>
                  </a:lnTo>
                  <a:lnTo>
                    <a:pt x="748" y="385"/>
                  </a:lnTo>
                  <a:lnTo>
                    <a:pt x="749" y="382"/>
                  </a:lnTo>
                  <a:lnTo>
                    <a:pt x="751" y="380"/>
                  </a:lnTo>
                  <a:lnTo>
                    <a:pt x="752" y="378"/>
                  </a:lnTo>
                  <a:lnTo>
                    <a:pt x="753" y="375"/>
                  </a:lnTo>
                  <a:lnTo>
                    <a:pt x="752" y="373"/>
                  </a:lnTo>
                  <a:lnTo>
                    <a:pt x="750" y="370"/>
                  </a:lnTo>
                  <a:lnTo>
                    <a:pt x="747" y="367"/>
                  </a:lnTo>
                  <a:lnTo>
                    <a:pt x="745" y="364"/>
                  </a:lnTo>
                  <a:lnTo>
                    <a:pt x="743" y="362"/>
                  </a:lnTo>
                  <a:lnTo>
                    <a:pt x="742" y="358"/>
                  </a:lnTo>
                  <a:lnTo>
                    <a:pt x="741" y="353"/>
                  </a:lnTo>
                  <a:lnTo>
                    <a:pt x="740" y="349"/>
                  </a:lnTo>
                  <a:lnTo>
                    <a:pt x="739" y="344"/>
                  </a:lnTo>
                  <a:lnTo>
                    <a:pt x="737" y="341"/>
                  </a:lnTo>
                  <a:lnTo>
                    <a:pt x="732" y="337"/>
                  </a:lnTo>
                  <a:lnTo>
                    <a:pt x="726" y="333"/>
                  </a:lnTo>
                  <a:lnTo>
                    <a:pt x="726" y="332"/>
                  </a:lnTo>
                  <a:lnTo>
                    <a:pt x="727" y="332"/>
                  </a:lnTo>
                  <a:lnTo>
                    <a:pt x="728" y="332"/>
                  </a:lnTo>
                  <a:lnTo>
                    <a:pt x="735" y="328"/>
                  </a:lnTo>
                  <a:lnTo>
                    <a:pt x="741" y="324"/>
                  </a:lnTo>
                  <a:lnTo>
                    <a:pt x="746" y="319"/>
                  </a:lnTo>
                  <a:lnTo>
                    <a:pt x="750" y="313"/>
                  </a:lnTo>
                  <a:lnTo>
                    <a:pt x="753" y="306"/>
                  </a:lnTo>
                  <a:lnTo>
                    <a:pt x="753" y="299"/>
                  </a:lnTo>
                  <a:lnTo>
                    <a:pt x="752" y="290"/>
                  </a:lnTo>
                  <a:lnTo>
                    <a:pt x="748" y="283"/>
                  </a:lnTo>
                  <a:lnTo>
                    <a:pt x="745" y="276"/>
                  </a:lnTo>
                  <a:lnTo>
                    <a:pt x="741" y="272"/>
                  </a:lnTo>
                  <a:lnTo>
                    <a:pt x="738" y="270"/>
                  </a:lnTo>
                  <a:lnTo>
                    <a:pt x="736" y="269"/>
                  </a:lnTo>
                  <a:lnTo>
                    <a:pt x="733" y="269"/>
                  </a:lnTo>
                  <a:lnTo>
                    <a:pt x="730" y="268"/>
                  </a:lnTo>
                  <a:lnTo>
                    <a:pt x="725" y="266"/>
                  </a:lnTo>
                  <a:lnTo>
                    <a:pt x="720" y="262"/>
                  </a:lnTo>
                  <a:lnTo>
                    <a:pt x="719" y="259"/>
                  </a:lnTo>
                  <a:lnTo>
                    <a:pt x="719" y="255"/>
                  </a:lnTo>
                  <a:lnTo>
                    <a:pt x="720" y="250"/>
                  </a:lnTo>
                  <a:lnTo>
                    <a:pt x="723" y="245"/>
                  </a:lnTo>
                  <a:lnTo>
                    <a:pt x="725" y="241"/>
                  </a:lnTo>
                  <a:lnTo>
                    <a:pt x="726" y="236"/>
                  </a:lnTo>
                  <a:lnTo>
                    <a:pt x="726" y="235"/>
                  </a:lnTo>
                  <a:lnTo>
                    <a:pt x="725" y="235"/>
                  </a:lnTo>
                  <a:lnTo>
                    <a:pt x="725" y="236"/>
                  </a:lnTo>
                  <a:lnTo>
                    <a:pt x="724" y="236"/>
                  </a:lnTo>
                  <a:lnTo>
                    <a:pt x="723" y="236"/>
                  </a:lnTo>
                  <a:lnTo>
                    <a:pt x="722" y="236"/>
                  </a:lnTo>
                  <a:lnTo>
                    <a:pt x="722" y="235"/>
                  </a:lnTo>
                  <a:lnTo>
                    <a:pt x="722" y="233"/>
                  </a:lnTo>
                  <a:lnTo>
                    <a:pt x="722" y="232"/>
                  </a:lnTo>
                  <a:lnTo>
                    <a:pt x="722" y="229"/>
                  </a:lnTo>
                  <a:lnTo>
                    <a:pt x="722" y="228"/>
                  </a:lnTo>
                  <a:lnTo>
                    <a:pt x="720" y="227"/>
                  </a:lnTo>
                  <a:lnTo>
                    <a:pt x="717" y="227"/>
                  </a:lnTo>
                  <a:lnTo>
                    <a:pt x="715" y="226"/>
                  </a:lnTo>
                  <a:lnTo>
                    <a:pt x="713" y="225"/>
                  </a:lnTo>
                  <a:lnTo>
                    <a:pt x="713" y="222"/>
                  </a:lnTo>
                  <a:lnTo>
                    <a:pt x="715" y="218"/>
                  </a:lnTo>
                  <a:lnTo>
                    <a:pt x="716" y="215"/>
                  </a:lnTo>
                  <a:lnTo>
                    <a:pt x="716" y="212"/>
                  </a:lnTo>
                  <a:lnTo>
                    <a:pt x="715" y="208"/>
                  </a:lnTo>
                  <a:lnTo>
                    <a:pt x="710" y="203"/>
                  </a:lnTo>
                  <a:lnTo>
                    <a:pt x="708" y="202"/>
                  </a:lnTo>
                  <a:lnTo>
                    <a:pt x="706" y="201"/>
                  </a:lnTo>
                  <a:lnTo>
                    <a:pt x="706" y="200"/>
                  </a:lnTo>
                  <a:lnTo>
                    <a:pt x="707" y="198"/>
                  </a:lnTo>
                  <a:lnTo>
                    <a:pt x="710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6" y="200"/>
                  </a:lnTo>
                  <a:lnTo>
                    <a:pt x="732" y="198"/>
                  </a:lnTo>
                  <a:lnTo>
                    <a:pt x="737" y="194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8" y="194"/>
                  </a:lnTo>
                  <a:lnTo>
                    <a:pt x="749" y="195"/>
                  </a:lnTo>
                  <a:lnTo>
                    <a:pt x="755" y="198"/>
                  </a:lnTo>
                  <a:lnTo>
                    <a:pt x="762" y="201"/>
                  </a:lnTo>
                  <a:lnTo>
                    <a:pt x="762" y="203"/>
                  </a:lnTo>
                  <a:lnTo>
                    <a:pt x="761" y="204"/>
                  </a:lnTo>
                  <a:lnTo>
                    <a:pt x="761" y="204"/>
                  </a:lnTo>
                  <a:lnTo>
                    <a:pt x="762" y="204"/>
                  </a:lnTo>
                  <a:lnTo>
                    <a:pt x="764" y="204"/>
                  </a:lnTo>
                  <a:lnTo>
                    <a:pt x="765" y="203"/>
                  </a:lnTo>
                  <a:lnTo>
                    <a:pt x="767" y="203"/>
                  </a:lnTo>
                  <a:lnTo>
                    <a:pt x="768" y="205"/>
                  </a:lnTo>
                  <a:lnTo>
                    <a:pt x="768" y="206"/>
                  </a:lnTo>
                  <a:lnTo>
                    <a:pt x="769" y="207"/>
                  </a:lnTo>
                  <a:lnTo>
                    <a:pt x="769" y="208"/>
                  </a:lnTo>
                  <a:lnTo>
                    <a:pt x="769" y="209"/>
                  </a:lnTo>
                  <a:lnTo>
                    <a:pt x="770" y="210"/>
                  </a:lnTo>
                  <a:lnTo>
                    <a:pt x="773" y="211"/>
                  </a:lnTo>
                  <a:lnTo>
                    <a:pt x="777" y="210"/>
                  </a:lnTo>
                  <a:lnTo>
                    <a:pt x="780" y="209"/>
                  </a:lnTo>
                  <a:lnTo>
                    <a:pt x="783" y="208"/>
                  </a:lnTo>
                  <a:lnTo>
                    <a:pt x="786" y="208"/>
                  </a:lnTo>
                  <a:lnTo>
                    <a:pt x="789" y="208"/>
                  </a:lnTo>
                  <a:lnTo>
                    <a:pt x="792" y="209"/>
                  </a:lnTo>
                  <a:lnTo>
                    <a:pt x="794" y="212"/>
                  </a:lnTo>
                  <a:lnTo>
                    <a:pt x="795" y="217"/>
                  </a:lnTo>
                  <a:lnTo>
                    <a:pt x="795" y="223"/>
                  </a:lnTo>
                  <a:lnTo>
                    <a:pt x="795" y="225"/>
                  </a:lnTo>
                  <a:lnTo>
                    <a:pt x="793" y="226"/>
                  </a:lnTo>
                  <a:lnTo>
                    <a:pt x="790" y="226"/>
                  </a:lnTo>
                  <a:lnTo>
                    <a:pt x="787" y="225"/>
                  </a:lnTo>
                  <a:lnTo>
                    <a:pt x="783" y="225"/>
                  </a:lnTo>
                  <a:lnTo>
                    <a:pt x="783" y="226"/>
                  </a:lnTo>
                  <a:lnTo>
                    <a:pt x="786" y="232"/>
                  </a:lnTo>
                  <a:lnTo>
                    <a:pt x="789" y="235"/>
                  </a:lnTo>
                  <a:lnTo>
                    <a:pt x="793" y="236"/>
                  </a:lnTo>
                  <a:lnTo>
                    <a:pt x="796" y="236"/>
                  </a:lnTo>
                  <a:lnTo>
                    <a:pt x="805" y="235"/>
                  </a:lnTo>
                  <a:lnTo>
                    <a:pt x="809" y="235"/>
                  </a:lnTo>
                  <a:lnTo>
                    <a:pt x="813" y="237"/>
                  </a:lnTo>
                  <a:lnTo>
                    <a:pt x="817" y="240"/>
                  </a:lnTo>
                  <a:lnTo>
                    <a:pt x="820" y="245"/>
                  </a:lnTo>
                  <a:lnTo>
                    <a:pt x="820" y="249"/>
                  </a:lnTo>
                  <a:lnTo>
                    <a:pt x="818" y="253"/>
                  </a:lnTo>
                  <a:lnTo>
                    <a:pt x="816" y="257"/>
                  </a:lnTo>
                  <a:lnTo>
                    <a:pt x="815" y="261"/>
                  </a:lnTo>
                  <a:lnTo>
                    <a:pt x="816" y="261"/>
                  </a:lnTo>
                  <a:lnTo>
                    <a:pt x="817" y="261"/>
                  </a:lnTo>
                  <a:lnTo>
                    <a:pt x="818" y="260"/>
                  </a:lnTo>
                  <a:lnTo>
                    <a:pt x="819" y="259"/>
                  </a:lnTo>
                  <a:lnTo>
                    <a:pt x="820" y="258"/>
                  </a:lnTo>
                  <a:lnTo>
                    <a:pt x="821" y="257"/>
                  </a:lnTo>
                  <a:lnTo>
                    <a:pt x="822" y="255"/>
                  </a:lnTo>
                  <a:lnTo>
                    <a:pt x="822" y="253"/>
                  </a:lnTo>
                  <a:lnTo>
                    <a:pt x="821" y="250"/>
                  </a:lnTo>
                  <a:lnTo>
                    <a:pt x="821" y="248"/>
                  </a:lnTo>
                  <a:lnTo>
                    <a:pt x="820" y="246"/>
                  </a:lnTo>
                  <a:lnTo>
                    <a:pt x="821" y="245"/>
                  </a:lnTo>
                  <a:lnTo>
                    <a:pt x="822" y="245"/>
                  </a:lnTo>
                  <a:lnTo>
                    <a:pt x="823" y="247"/>
                  </a:lnTo>
                  <a:lnTo>
                    <a:pt x="823" y="249"/>
                  </a:lnTo>
                  <a:lnTo>
                    <a:pt x="823" y="252"/>
                  </a:lnTo>
                  <a:lnTo>
                    <a:pt x="824" y="254"/>
                  </a:lnTo>
                  <a:lnTo>
                    <a:pt x="825" y="254"/>
                  </a:lnTo>
                  <a:lnTo>
                    <a:pt x="825" y="252"/>
                  </a:lnTo>
                  <a:lnTo>
                    <a:pt x="824" y="251"/>
                  </a:lnTo>
                  <a:lnTo>
                    <a:pt x="824" y="250"/>
                  </a:lnTo>
                  <a:lnTo>
                    <a:pt x="824" y="248"/>
                  </a:lnTo>
                  <a:lnTo>
                    <a:pt x="824" y="246"/>
                  </a:lnTo>
                  <a:lnTo>
                    <a:pt x="824" y="246"/>
                  </a:lnTo>
                  <a:lnTo>
                    <a:pt x="827" y="245"/>
                  </a:lnTo>
                  <a:lnTo>
                    <a:pt x="835" y="246"/>
                  </a:lnTo>
                  <a:lnTo>
                    <a:pt x="838" y="246"/>
                  </a:lnTo>
                  <a:lnTo>
                    <a:pt x="840" y="245"/>
                  </a:lnTo>
                  <a:lnTo>
                    <a:pt x="841" y="243"/>
                  </a:lnTo>
                  <a:lnTo>
                    <a:pt x="840" y="241"/>
                  </a:lnTo>
                  <a:lnTo>
                    <a:pt x="839" y="238"/>
                  </a:lnTo>
                  <a:lnTo>
                    <a:pt x="837" y="236"/>
                  </a:lnTo>
                  <a:lnTo>
                    <a:pt x="836" y="233"/>
                  </a:lnTo>
                  <a:lnTo>
                    <a:pt x="836" y="233"/>
                  </a:lnTo>
                  <a:lnTo>
                    <a:pt x="837" y="232"/>
                  </a:lnTo>
                  <a:lnTo>
                    <a:pt x="840" y="232"/>
                  </a:lnTo>
                  <a:lnTo>
                    <a:pt x="841" y="232"/>
                  </a:lnTo>
                  <a:lnTo>
                    <a:pt x="841" y="227"/>
                  </a:lnTo>
                  <a:lnTo>
                    <a:pt x="841" y="223"/>
                  </a:lnTo>
                  <a:lnTo>
                    <a:pt x="841" y="218"/>
                  </a:lnTo>
                  <a:lnTo>
                    <a:pt x="843" y="214"/>
                  </a:lnTo>
                  <a:lnTo>
                    <a:pt x="843" y="214"/>
                  </a:lnTo>
                  <a:lnTo>
                    <a:pt x="844" y="214"/>
                  </a:lnTo>
                  <a:lnTo>
                    <a:pt x="844" y="215"/>
                  </a:lnTo>
                  <a:lnTo>
                    <a:pt x="844" y="216"/>
                  </a:lnTo>
                  <a:lnTo>
                    <a:pt x="845" y="217"/>
                  </a:lnTo>
                  <a:lnTo>
                    <a:pt x="845" y="219"/>
                  </a:lnTo>
                  <a:lnTo>
                    <a:pt x="846" y="220"/>
                  </a:lnTo>
                  <a:lnTo>
                    <a:pt x="847" y="221"/>
                  </a:lnTo>
                  <a:lnTo>
                    <a:pt x="847" y="221"/>
                  </a:lnTo>
                  <a:lnTo>
                    <a:pt x="848" y="221"/>
                  </a:lnTo>
                  <a:lnTo>
                    <a:pt x="849" y="221"/>
                  </a:lnTo>
                  <a:lnTo>
                    <a:pt x="849" y="220"/>
                  </a:lnTo>
                  <a:lnTo>
                    <a:pt x="850" y="220"/>
                  </a:lnTo>
                  <a:lnTo>
                    <a:pt x="850" y="221"/>
                  </a:lnTo>
                  <a:lnTo>
                    <a:pt x="848" y="223"/>
                  </a:lnTo>
                  <a:lnTo>
                    <a:pt x="848" y="223"/>
                  </a:lnTo>
                  <a:lnTo>
                    <a:pt x="851" y="225"/>
                  </a:lnTo>
                  <a:lnTo>
                    <a:pt x="853" y="225"/>
                  </a:lnTo>
                  <a:lnTo>
                    <a:pt x="855" y="223"/>
                  </a:lnTo>
                  <a:lnTo>
                    <a:pt x="857" y="222"/>
                  </a:lnTo>
                  <a:lnTo>
                    <a:pt x="858" y="222"/>
                  </a:lnTo>
                  <a:lnTo>
                    <a:pt x="859" y="223"/>
                  </a:lnTo>
                  <a:lnTo>
                    <a:pt x="861" y="226"/>
                  </a:lnTo>
                  <a:lnTo>
                    <a:pt x="863" y="230"/>
                  </a:lnTo>
                  <a:lnTo>
                    <a:pt x="863" y="232"/>
                  </a:lnTo>
                  <a:lnTo>
                    <a:pt x="862" y="235"/>
                  </a:lnTo>
                  <a:lnTo>
                    <a:pt x="862" y="237"/>
                  </a:lnTo>
                  <a:lnTo>
                    <a:pt x="862" y="240"/>
                  </a:lnTo>
                  <a:lnTo>
                    <a:pt x="864" y="240"/>
                  </a:lnTo>
                  <a:lnTo>
                    <a:pt x="866" y="237"/>
                  </a:lnTo>
                  <a:lnTo>
                    <a:pt x="866" y="236"/>
                  </a:lnTo>
                  <a:lnTo>
                    <a:pt x="868" y="234"/>
                  </a:lnTo>
                  <a:lnTo>
                    <a:pt x="869" y="234"/>
                  </a:lnTo>
                  <a:lnTo>
                    <a:pt x="870" y="234"/>
                  </a:lnTo>
                  <a:lnTo>
                    <a:pt x="870" y="234"/>
                  </a:lnTo>
                  <a:lnTo>
                    <a:pt x="869" y="235"/>
                  </a:lnTo>
                  <a:lnTo>
                    <a:pt x="869" y="236"/>
                  </a:lnTo>
                  <a:lnTo>
                    <a:pt x="868" y="238"/>
                  </a:lnTo>
                  <a:lnTo>
                    <a:pt x="868" y="239"/>
                  </a:lnTo>
                  <a:lnTo>
                    <a:pt x="869" y="239"/>
                  </a:lnTo>
                  <a:lnTo>
                    <a:pt x="872" y="240"/>
                  </a:lnTo>
                  <a:lnTo>
                    <a:pt x="878" y="241"/>
                  </a:lnTo>
                  <a:lnTo>
                    <a:pt x="879" y="242"/>
                  </a:lnTo>
                  <a:lnTo>
                    <a:pt x="882" y="245"/>
                  </a:lnTo>
                  <a:lnTo>
                    <a:pt x="883" y="246"/>
                  </a:lnTo>
                  <a:lnTo>
                    <a:pt x="887" y="250"/>
                  </a:lnTo>
                  <a:lnTo>
                    <a:pt x="890" y="254"/>
                  </a:lnTo>
                  <a:lnTo>
                    <a:pt x="894" y="259"/>
                  </a:lnTo>
                  <a:lnTo>
                    <a:pt x="895" y="263"/>
                  </a:lnTo>
                  <a:lnTo>
                    <a:pt x="895" y="263"/>
                  </a:lnTo>
                  <a:lnTo>
                    <a:pt x="894" y="264"/>
                  </a:lnTo>
                  <a:lnTo>
                    <a:pt x="894" y="264"/>
                  </a:lnTo>
                  <a:lnTo>
                    <a:pt x="893" y="264"/>
                  </a:lnTo>
                  <a:lnTo>
                    <a:pt x="892" y="265"/>
                  </a:lnTo>
                  <a:lnTo>
                    <a:pt x="892" y="265"/>
                  </a:lnTo>
                  <a:lnTo>
                    <a:pt x="892" y="266"/>
                  </a:lnTo>
                  <a:lnTo>
                    <a:pt x="895" y="269"/>
                  </a:lnTo>
                  <a:lnTo>
                    <a:pt x="897" y="271"/>
                  </a:lnTo>
                  <a:lnTo>
                    <a:pt x="903" y="271"/>
                  </a:lnTo>
                  <a:lnTo>
                    <a:pt x="906" y="272"/>
                  </a:lnTo>
                  <a:lnTo>
                    <a:pt x="909" y="274"/>
                  </a:lnTo>
                  <a:lnTo>
                    <a:pt x="911" y="277"/>
                  </a:lnTo>
                  <a:lnTo>
                    <a:pt x="913" y="280"/>
                  </a:lnTo>
                  <a:lnTo>
                    <a:pt x="915" y="283"/>
                  </a:lnTo>
                  <a:lnTo>
                    <a:pt x="918" y="285"/>
                  </a:lnTo>
                  <a:lnTo>
                    <a:pt x="919" y="285"/>
                  </a:lnTo>
                  <a:lnTo>
                    <a:pt x="919" y="285"/>
                  </a:lnTo>
                  <a:lnTo>
                    <a:pt x="919" y="280"/>
                  </a:lnTo>
                  <a:lnTo>
                    <a:pt x="920" y="279"/>
                  </a:lnTo>
                  <a:lnTo>
                    <a:pt x="925" y="277"/>
                  </a:lnTo>
                  <a:lnTo>
                    <a:pt x="930" y="277"/>
                  </a:lnTo>
                  <a:lnTo>
                    <a:pt x="935" y="280"/>
                  </a:lnTo>
                  <a:lnTo>
                    <a:pt x="939" y="283"/>
                  </a:lnTo>
                  <a:lnTo>
                    <a:pt x="943" y="287"/>
                  </a:lnTo>
                  <a:lnTo>
                    <a:pt x="946" y="291"/>
                  </a:lnTo>
                  <a:lnTo>
                    <a:pt x="947" y="293"/>
                  </a:lnTo>
                  <a:lnTo>
                    <a:pt x="946" y="295"/>
                  </a:lnTo>
                  <a:lnTo>
                    <a:pt x="943" y="296"/>
                  </a:lnTo>
                  <a:lnTo>
                    <a:pt x="937" y="300"/>
                  </a:lnTo>
                  <a:lnTo>
                    <a:pt x="934" y="304"/>
                  </a:lnTo>
                  <a:lnTo>
                    <a:pt x="934" y="306"/>
                  </a:lnTo>
                  <a:lnTo>
                    <a:pt x="934" y="310"/>
                  </a:lnTo>
                  <a:lnTo>
                    <a:pt x="935" y="312"/>
                  </a:lnTo>
                  <a:lnTo>
                    <a:pt x="937" y="313"/>
                  </a:lnTo>
                  <a:lnTo>
                    <a:pt x="939" y="312"/>
                  </a:lnTo>
                  <a:lnTo>
                    <a:pt x="941" y="309"/>
                  </a:lnTo>
                  <a:lnTo>
                    <a:pt x="943" y="305"/>
                  </a:lnTo>
                  <a:lnTo>
                    <a:pt x="945" y="302"/>
                  </a:lnTo>
                  <a:lnTo>
                    <a:pt x="949" y="298"/>
                  </a:lnTo>
                  <a:lnTo>
                    <a:pt x="952" y="293"/>
                  </a:lnTo>
                  <a:lnTo>
                    <a:pt x="955" y="297"/>
                  </a:lnTo>
                  <a:lnTo>
                    <a:pt x="959" y="299"/>
                  </a:lnTo>
                  <a:lnTo>
                    <a:pt x="962" y="301"/>
                  </a:lnTo>
                  <a:lnTo>
                    <a:pt x="966" y="301"/>
                  </a:lnTo>
                  <a:lnTo>
                    <a:pt x="971" y="301"/>
                  </a:lnTo>
                  <a:lnTo>
                    <a:pt x="974" y="300"/>
                  </a:lnTo>
                  <a:lnTo>
                    <a:pt x="978" y="300"/>
                  </a:lnTo>
                  <a:lnTo>
                    <a:pt x="979" y="300"/>
                  </a:lnTo>
                  <a:lnTo>
                    <a:pt x="980" y="302"/>
                  </a:lnTo>
                  <a:lnTo>
                    <a:pt x="980" y="303"/>
                  </a:lnTo>
                  <a:lnTo>
                    <a:pt x="981" y="305"/>
                  </a:lnTo>
                  <a:lnTo>
                    <a:pt x="986" y="310"/>
                  </a:lnTo>
                  <a:lnTo>
                    <a:pt x="989" y="315"/>
                  </a:lnTo>
                  <a:lnTo>
                    <a:pt x="988" y="315"/>
                  </a:lnTo>
                  <a:lnTo>
                    <a:pt x="988" y="316"/>
                  </a:lnTo>
                  <a:lnTo>
                    <a:pt x="982" y="324"/>
                  </a:lnTo>
                  <a:lnTo>
                    <a:pt x="976" y="333"/>
                  </a:lnTo>
                  <a:lnTo>
                    <a:pt x="972" y="342"/>
                  </a:lnTo>
                  <a:lnTo>
                    <a:pt x="972" y="344"/>
                  </a:lnTo>
                  <a:lnTo>
                    <a:pt x="974" y="350"/>
                  </a:lnTo>
                  <a:lnTo>
                    <a:pt x="973" y="352"/>
                  </a:lnTo>
                  <a:lnTo>
                    <a:pt x="967" y="359"/>
                  </a:lnTo>
                  <a:lnTo>
                    <a:pt x="960" y="366"/>
                  </a:lnTo>
                  <a:lnTo>
                    <a:pt x="953" y="372"/>
                  </a:lnTo>
                  <a:lnTo>
                    <a:pt x="953" y="372"/>
                  </a:lnTo>
                  <a:lnTo>
                    <a:pt x="953" y="371"/>
                  </a:lnTo>
                  <a:lnTo>
                    <a:pt x="953" y="370"/>
                  </a:lnTo>
                  <a:lnTo>
                    <a:pt x="947" y="370"/>
                  </a:lnTo>
                  <a:lnTo>
                    <a:pt x="940" y="372"/>
                  </a:lnTo>
                  <a:lnTo>
                    <a:pt x="939" y="372"/>
                  </a:lnTo>
                  <a:lnTo>
                    <a:pt x="937" y="374"/>
                  </a:lnTo>
                  <a:lnTo>
                    <a:pt x="935" y="375"/>
                  </a:lnTo>
                  <a:lnTo>
                    <a:pt x="934" y="376"/>
                  </a:lnTo>
                  <a:lnTo>
                    <a:pt x="907" y="382"/>
                  </a:lnTo>
                  <a:lnTo>
                    <a:pt x="906" y="383"/>
                  </a:lnTo>
                  <a:lnTo>
                    <a:pt x="905" y="383"/>
                  </a:lnTo>
                  <a:lnTo>
                    <a:pt x="902" y="384"/>
                  </a:lnTo>
                  <a:lnTo>
                    <a:pt x="899" y="389"/>
                  </a:lnTo>
                  <a:lnTo>
                    <a:pt x="897" y="394"/>
                  </a:lnTo>
                  <a:lnTo>
                    <a:pt x="897" y="397"/>
                  </a:lnTo>
                  <a:lnTo>
                    <a:pt x="898" y="399"/>
                  </a:lnTo>
                  <a:lnTo>
                    <a:pt x="899" y="401"/>
                  </a:lnTo>
                  <a:lnTo>
                    <a:pt x="898" y="404"/>
                  </a:lnTo>
                  <a:lnTo>
                    <a:pt x="896" y="406"/>
                  </a:lnTo>
                  <a:lnTo>
                    <a:pt x="893" y="407"/>
                  </a:lnTo>
                  <a:lnTo>
                    <a:pt x="890" y="408"/>
                  </a:lnTo>
                  <a:lnTo>
                    <a:pt x="888" y="410"/>
                  </a:lnTo>
                  <a:lnTo>
                    <a:pt x="886" y="413"/>
                  </a:lnTo>
                  <a:lnTo>
                    <a:pt x="883" y="419"/>
                  </a:lnTo>
                  <a:lnTo>
                    <a:pt x="880" y="433"/>
                  </a:lnTo>
                  <a:lnTo>
                    <a:pt x="879" y="433"/>
                  </a:lnTo>
                  <a:lnTo>
                    <a:pt x="875" y="443"/>
                  </a:lnTo>
                  <a:lnTo>
                    <a:pt x="872" y="453"/>
                  </a:lnTo>
                  <a:lnTo>
                    <a:pt x="869" y="463"/>
                  </a:lnTo>
                  <a:lnTo>
                    <a:pt x="870" y="464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8"/>
                  </a:lnTo>
                  <a:lnTo>
                    <a:pt x="878" y="456"/>
                  </a:lnTo>
                  <a:lnTo>
                    <a:pt x="880" y="451"/>
                  </a:lnTo>
                  <a:lnTo>
                    <a:pt x="882" y="446"/>
                  </a:lnTo>
                  <a:lnTo>
                    <a:pt x="883" y="440"/>
                  </a:lnTo>
                  <a:lnTo>
                    <a:pt x="884" y="435"/>
                  </a:lnTo>
                  <a:lnTo>
                    <a:pt x="887" y="429"/>
                  </a:lnTo>
                  <a:lnTo>
                    <a:pt x="891" y="423"/>
                  </a:lnTo>
                  <a:lnTo>
                    <a:pt x="896" y="416"/>
                  </a:lnTo>
                  <a:lnTo>
                    <a:pt x="902" y="411"/>
                  </a:lnTo>
                  <a:lnTo>
                    <a:pt x="908" y="406"/>
                  </a:lnTo>
                  <a:lnTo>
                    <a:pt x="915" y="402"/>
                  </a:lnTo>
                  <a:lnTo>
                    <a:pt x="922" y="399"/>
                  </a:lnTo>
                  <a:lnTo>
                    <a:pt x="929" y="399"/>
                  </a:lnTo>
                  <a:lnTo>
                    <a:pt x="935" y="401"/>
                  </a:lnTo>
                  <a:lnTo>
                    <a:pt x="938" y="404"/>
                  </a:lnTo>
                  <a:lnTo>
                    <a:pt x="939" y="407"/>
                  </a:lnTo>
                  <a:lnTo>
                    <a:pt x="939" y="410"/>
                  </a:lnTo>
                  <a:lnTo>
                    <a:pt x="938" y="414"/>
                  </a:lnTo>
                  <a:lnTo>
                    <a:pt x="936" y="417"/>
                  </a:lnTo>
                  <a:lnTo>
                    <a:pt x="934" y="420"/>
                  </a:lnTo>
                  <a:lnTo>
                    <a:pt x="932" y="422"/>
                  </a:lnTo>
                  <a:lnTo>
                    <a:pt x="930" y="422"/>
                  </a:lnTo>
                  <a:lnTo>
                    <a:pt x="928" y="421"/>
                  </a:lnTo>
                  <a:lnTo>
                    <a:pt x="925" y="420"/>
                  </a:lnTo>
                  <a:lnTo>
                    <a:pt x="923" y="420"/>
                  </a:lnTo>
                  <a:lnTo>
                    <a:pt x="920" y="421"/>
                  </a:lnTo>
                  <a:lnTo>
                    <a:pt x="917" y="422"/>
                  </a:lnTo>
                  <a:lnTo>
                    <a:pt x="915" y="424"/>
                  </a:lnTo>
                  <a:lnTo>
                    <a:pt x="914" y="427"/>
                  </a:lnTo>
                  <a:lnTo>
                    <a:pt x="916" y="428"/>
                  </a:lnTo>
                  <a:lnTo>
                    <a:pt x="918" y="427"/>
                  </a:lnTo>
                  <a:lnTo>
                    <a:pt x="921" y="426"/>
                  </a:lnTo>
                  <a:lnTo>
                    <a:pt x="924" y="425"/>
                  </a:lnTo>
                  <a:lnTo>
                    <a:pt x="926" y="425"/>
                  </a:lnTo>
                  <a:lnTo>
                    <a:pt x="930" y="428"/>
                  </a:lnTo>
                  <a:lnTo>
                    <a:pt x="932" y="432"/>
                  </a:lnTo>
                  <a:lnTo>
                    <a:pt x="935" y="436"/>
                  </a:lnTo>
                  <a:lnTo>
                    <a:pt x="938" y="439"/>
                  </a:lnTo>
                  <a:lnTo>
                    <a:pt x="941" y="438"/>
                  </a:lnTo>
                  <a:lnTo>
                    <a:pt x="943" y="437"/>
                  </a:lnTo>
                  <a:lnTo>
                    <a:pt x="944" y="437"/>
                  </a:lnTo>
                  <a:lnTo>
                    <a:pt x="949" y="441"/>
                  </a:lnTo>
                  <a:lnTo>
                    <a:pt x="951" y="445"/>
                  </a:lnTo>
                  <a:lnTo>
                    <a:pt x="951" y="448"/>
                  </a:lnTo>
                  <a:lnTo>
                    <a:pt x="951" y="449"/>
                  </a:lnTo>
                  <a:lnTo>
                    <a:pt x="951" y="451"/>
                  </a:lnTo>
                  <a:lnTo>
                    <a:pt x="951" y="452"/>
                  </a:lnTo>
                  <a:lnTo>
                    <a:pt x="951" y="452"/>
                  </a:lnTo>
                  <a:lnTo>
                    <a:pt x="953" y="453"/>
                  </a:lnTo>
                  <a:lnTo>
                    <a:pt x="957" y="454"/>
                  </a:lnTo>
                  <a:lnTo>
                    <a:pt x="955" y="454"/>
                  </a:lnTo>
                  <a:lnTo>
                    <a:pt x="953" y="455"/>
                  </a:lnTo>
                  <a:lnTo>
                    <a:pt x="952" y="455"/>
                  </a:lnTo>
                  <a:lnTo>
                    <a:pt x="950" y="457"/>
                  </a:lnTo>
                  <a:lnTo>
                    <a:pt x="949" y="460"/>
                  </a:lnTo>
                  <a:lnTo>
                    <a:pt x="948" y="463"/>
                  </a:lnTo>
                  <a:lnTo>
                    <a:pt x="948" y="467"/>
                  </a:lnTo>
                  <a:lnTo>
                    <a:pt x="948" y="471"/>
                  </a:lnTo>
                  <a:lnTo>
                    <a:pt x="947" y="474"/>
                  </a:lnTo>
                  <a:lnTo>
                    <a:pt x="946" y="475"/>
                  </a:lnTo>
                  <a:lnTo>
                    <a:pt x="941" y="475"/>
                  </a:lnTo>
                  <a:lnTo>
                    <a:pt x="938" y="476"/>
                  </a:lnTo>
                  <a:lnTo>
                    <a:pt x="935" y="477"/>
                  </a:lnTo>
                  <a:lnTo>
                    <a:pt x="932" y="478"/>
                  </a:lnTo>
                  <a:lnTo>
                    <a:pt x="930" y="481"/>
                  </a:lnTo>
                  <a:lnTo>
                    <a:pt x="930" y="483"/>
                  </a:lnTo>
                  <a:lnTo>
                    <a:pt x="931" y="485"/>
                  </a:lnTo>
                  <a:lnTo>
                    <a:pt x="933" y="488"/>
                  </a:lnTo>
                  <a:lnTo>
                    <a:pt x="933" y="490"/>
                  </a:lnTo>
                  <a:lnTo>
                    <a:pt x="932" y="494"/>
                  </a:lnTo>
                  <a:lnTo>
                    <a:pt x="929" y="497"/>
                  </a:lnTo>
                  <a:lnTo>
                    <a:pt x="925" y="499"/>
                  </a:lnTo>
                  <a:lnTo>
                    <a:pt x="923" y="499"/>
                  </a:lnTo>
                  <a:lnTo>
                    <a:pt x="922" y="498"/>
                  </a:lnTo>
                  <a:lnTo>
                    <a:pt x="920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7" y="501"/>
                  </a:lnTo>
                  <a:lnTo>
                    <a:pt x="915" y="507"/>
                  </a:lnTo>
                  <a:lnTo>
                    <a:pt x="914" y="509"/>
                  </a:lnTo>
                  <a:lnTo>
                    <a:pt x="912" y="510"/>
                  </a:lnTo>
                  <a:lnTo>
                    <a:pt x="910" y="510"/>
                  </a:lnTo>
                  <a:lnTo>
                    <a:pt x="909" y="510"/>
                  </a:lnTo>
                  <a:lnTo>
                    <a:pt x="908" y="510"/>
                  </a:lnTo>
                  <a:lnTo>
                    <a:pt x="907" y="511"/>
                  </a:lnTo>
                  <a:lnTo>
                    <a:pt x="906" y="511"/>
                  </a:lnTo>
                  <a:lnTo>
                    <a:pt x="906" y="512"/>
                  </a:lnTo>
                  <a:lnTo>
                    <a:pt x="907" y="513"/>
                  </a:lnTo>
                  <a:lnTo>
                    <a:pt x="907" y="516"/>
                  </a:lnTo>
                  <a:lnTo>
                    <a:pt x="905" y="521"/>
                  </a:lnTo>
                  <a:lnTo>
                    <a:pt x="900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900" y="546"/>
                  </a:lnTo>
                  <a:lnTo>
                    <a:pt x="900" y="547"/>
                  </a:lnTo>
                  <a:lnTo>
                    <a:pt x="901" y="547"/>
                  </a:lnTo>
                  <a:lnTo>
                    <a:pt x="902" y="547"/>
                  </a:lnTo>
                  <a:lnTo>
                    <a:pt x="903" y="548"/>
                  </a:lnTo>
                  <a:lnTo>
                    <a:pt x="904" y="549"/>
                  </a:lnTo>
                  <a:lnTo>
                    <a:pt x="904" y="549"/>
                  </a:lnTo>
                  <a:lnTo>
                    <a:pt x="901" y="559"/>
                  </a:lnTo>
                  <a:lnTo>
                    <a:pt x="898" y="565"/>
                  </a:lnTo>
                  <a:lnTo>
                    <a:pt x="895" y="568"/>
                  </a:lnTo>
                  <a:lnTo>
                    <a:pt x="892" y="571"/>
                  </a:lnTo>
                  <a:lnTo>
                    <a:pt x="890" y="571"/>
                  </a:lnTo>
                  <a:lnTo>
                    <a:pt x="886" y="572"/>
                  </a:lnTo>
                  <a:lnTo>
                    <a:pt x="882" y="573"/>
                  </a:lnTo>
                  <a:lnTo>
                    <a:pt x="879" y="574"/>
                  </a:lnTo>
                  <a:lnTo>
                    <a:pt x="875" y="577"/>
                  </a:lnTo>
                  <a:lnTo>
                    <a:pt x="870" y="582"/>
                  </a:lnTo>
                  <a:lnTo>
                    <a:pt x="866" y="588"/>
                  </a:lnTo>
                  <a:lnTo>
                    <a:pt x="863" y="594"/>
                  </a:lnTo>
                  <a:lnTo>
                    <a:pt x="863" y="594"/>
                  </a:lnTo>
                  <a:lnTo>
                    <a:pt x="868" y="594"/>
                  </a:lnTo>
                  <a:lnTo>
                    <a:pt x="868" y="595"/>
                  </a:lnTo>
                  <a:lnTo>
                    <a:pt x="869" y="600"/>
                  </a:lnTo>
                  <a:lnTo>
                    <a:pt x="869" y="606"/>
                  </a:lnTo>
                  <a:lnTo>
                    <a:pt x="868" y="613"/>
                  </a:lnTo>
                  <a:lnTo>
                    <a:pt x="867" y="619"/>
                  </a:lnTo>
                  <a:lnTo>
                    <a:pt x="865" y="624"/>
                  </a:lnTo>
                  <a:lnTo>
                    <a:pt x="862" y="627"/>
                  </a:lnTo>
                  <a:lnTo>
                    <a:pt x="855" y="629"/>
                  </a:lnTo>
                  <a:lnTo>
                    <a:pt x="858" y="631"/>
                  </a:lnTo>
                  <a:lnTo>
                    <a:pt x="860" y="634"/>
                  </a:lnTo>
                  <a:lnTo>
                    <a:pt x="861" y="637"/>
                  </a:lnTo>
                  <a:lnTo>
                    <a:pt x="861" y="641"/>
                  </a:lnTo>
                  <a:lnTo>
                    <a:pt x="860" y="644"/>
                  </a:lnTo>
                  <a:lnTo>
                    <a:pt x="858" y="647"/>
                  </a:lnTo>
                  <a:lnTo>
                    <a:pt x="857" y="654"/>
                  </a:lnTo>
                  <a:lnTo>
                    <a:pt x="854" y="663"/>
                  </a:lnTo>
                  <a:lnTo>
                    <a:pt x="853" y="666"/>
                  </a:lnTo>
                  <a:lnTo>
                    <a:pt x="853" y="667"/>
                  </a:lnTo>
                  <a:lnTo>
                    <a:pt x="849" y="661"/>
                  </a:lnTo>
                  <a:lnTo>
                    <a:pt x="846" y="654"/>
                  </a:lnTo>
                  <a:lnTo>
                    <a:pt x="844" y="647"/>
                  </a:lnTo>
                  <a:lnTo>
                    <a:pt x="843" y="640"/>
                  </a:lnTo>
                  <a:lnTo>
                    <a:pt x="843" y="640"/>
                  </a:lnTo>
                  <a:lnTo>
                    <a:pt x="844" y="639"/>
                  </a:lnTo>
                  <a:lnTo>
                    <a:pt x="845" y="639"/>
                  </a:lnTo>
                  <a:lnTo>
                    <a:pt x="846" y="639"/>
                  </a:lnTo>
                  <a:lnTo>
                    <a:pt x="847" y="637"/>
                  </a:lnTo>
                  <a:lnTo>
                    <a:pt x="847" y="637"/>
                  </a:lnTo>
                  <a:lnTo>
                    <a:pt x="844" y="634"/>
                  </a:lnTo>
                  <a:lnTo>
                    <a:pt x="837" y="628"/>
                  </a:lnTo>
                  <a:lnTo>
                    <a:pt x="837" y="629"/>
                  </a:lnTo>
                  <a:lnTo>
                    <a:pt x="838" y="630"/>
                  </a:lnTo>
                  <a:lnTo>
                    <a:pt x="840" y="636"/>
                  </a:lnTo>
                  <a:lnTo>
                    <a:pt x="841" y="643"/>
                  </a:lnTo>
                  <a:lnTo>
                    <a:pt x="842" y="644"/>
                  </a:lnTo>
                  <a:lnTo>
                    <a:pt x="843" y="645"/>
                  </a:lnTo>
                  <a:lnTo>
                    <a:pt x="844" y="648"/>
                  </a:lnTo>
                  <a:lnTo>
                    <a:pt x="844" y="649"/>
                  </a:lnTo>
                  <a:lnTo>
                    <a:pt x="844" y="649"/>
                  </a:lnTo>
                  <a:lnTo>
                    <a:pt x="840" y="649"/>
                  </a:lnTo>
                  <a:lnTo>
                    <a:pt x="837" y="649"/>
                  </a:lnTo>
                  <a:lnTo>
                    <a:pt x="839" y="654"/>
                  </a:lnTo>
                  <a:lnTo>
                    <a:pt x="842" y="658"/>
                  </a:lnTo>
                  <a:lnTo>
                    <a:pt x="843" y="659"/>
                  </a:lnTo>
                  <a:lnTo>
                    <a:pt x="846" y="659"/>
                  </a:lnTo>
                  <a:lnTo>
                    <a:pt x="843" y="660"/>
                  </a:lnTo>
                  <a:lnTo>
                    <a:pt x="840" y="661"/>
                  </a:lnTo>
                  <a:lnTo>
                    <a:pt x="836" y="662"/>
                  </a:lnTo>
                  <a:lnTo>
                    <a:pt x="833" y="663"/>
                  </a:lnTo>
                  <a:lnTo>
                    <a:pt x="832" y="665"/>
                  </a:lnTo>
                  <a:lnTo>
                    <a:pt x="832" y="667"/>
                  </a:lnTo>
                  <a:lnTo>
                    <a:pt x="835" y="671"/>
                  </a:lnTo>
                  <a:lnTo>
                    <a:pt x="840" y="672"/>
                  </a:lnTo>
                  <a:lnTo>
                    <a:pt x="845" y="674"/>
                  </a:lnTo>
                  <a:lnTo>
                    <a:pt x="851" y="675"/>
                  </a:lnTo>
                  <a:lnTo>
                    <a:pt x="855" y="677"/>
                  </a:lnTo>
                  <a:lnTo>
                    <a:pt x="857" y="680"/>
                  </a:lnTo>
                  <a:lnTo>
                    <a:pt x="859" y="683"/>
                  </a:lnTo>
                  <a:lnTo>
                    <a:pt x="860" y="686"/>
                  </a:lnTo>
                  <a:lnTo>
                    <a:pt x="859" y="688"/>
                  </a:lnTo>
                  <a:lnTo>
                    <a:pt x="857" y="690"/>
                  </a:lnTo>
                  <a:lnTo>
                    <a:pt x="848" y="691"/>
                  </a:lnTo>
                  <a:lnTo>
                    <a:pt x="845" y="693"/>
                  </a:lnTo>
                  <a:lnTo>
                    <a:pt x="845" y="694"/>
                  </a:lnTo>
                  <a:lnTo>
                    <a:pt x="846" y="694"/>
                  </a:lnTo>
                  <a:lnTo>
                    <a:pt x="848" y="693"/>
                  </a:lnTo>
                  <a:lnTo>
                    <a:pt x="851" y="692"/>
                  </a:lnTo>
                  <a:lnTo>
                    <a:pt x="854" y="691"/>
                  </a:lnTo>
                  <a:lnTo>
                    <a:pt x="856" y="691"/>
                  </a:lnTo>
                  <a:lnTo>
                    <a:pt x="858" y="692"/>
                  </a:lnTo>
                  <a:lnTo>
                    <a:pt x="860" y="694"/>
                  </a:lnTo>
                  <a:lnTo>
                    <a:pt x="861" y="695"/>
                  </a:lnTo>
                  <a:lnTo>
                    <a:pt x="861" y="697"/>
                  </a:lnTo>
                  <a:lnTo>
                    <a:pt x="860" y="700"/>
                  </a:lnTo>
                  <a:lnTo>
                    <a:pt x="858" y="703"/>
                  </a:lnTo>
                  <a:lnTo>
                    <a:pt x="856" y="704"/>
                  </a:lnTo>
                  <a:lnTo>
                    <a:pt x="855" y="704"/>
                  </a:lnTo>
                  <a:lnTo>
                    <a:pt x="854" y="704"/>
                  </a:lnTo>
                  <a:lnTo>
                    <a:pt x="853" y="705"/>
                  </a:lnTo>
                  <a:lnTo>
                    <a:pt x="852" y="705"/>
                  </a:lnTo>
                  <a:lnTo>
                    <a:pt x="851" y="706"/>
                  </a:lnTo>
                  <a:lnTo>
                    <a:pt x="852" y="707"/>
                  </a:lnTo>
                  <a:lnTo>
                    <a:pt x="852" y="709"/>
                  </a:lnTo>
                  <a:lnTo>
                    <a:pt x="854" y="711"/>
                  </a:lnTo>
                  <a:lnTo>
                    <a:pt x="855" y="713"/>
                  </a:lnTo>
                  <a:lnTo>
                    <a:pt x="855" y="714"/>
                  </a:lnTo>
                  <a:lnTo>
                    <a:pt x="851" y="718"/>
                  </a:lnTo>
                  <a:lnTo>
                    <a:pt x="846" y="721"/>
                  </a:lnTo>
                  <a:lnTo>
                    <a:pt x="840" y="723"/>
                  </a:lnTo>
                  <a:lnTo>
                    <a:pt x="840" y="723"/>
                  </a:lnTo>
                  <a:lnTo>
                    <a:pt x="839" y="723"/>
                  </a:lnTo>
                  <a:lnTo>
                    <a:pt x="839" y="722"/>
                  </a:lnTo>
                  <a:lnTo>
                    <a:pt x="839" y="720"/>
                  </a:lnTo>
                  <a:lnTo>
                    <a:pt x="838" y="720"/>
                  </a:lnTo>
                  <a:lnTo>
                    <a:pt x="838" y="719"/>
                  </a:lnTo>
                  <a:lnTo>
                    <a:pt x="838" y="719"/>
                  </a:lnTo>
                  <a:lnTo>
                    <a:pt x="833" y="726"/>
                  </a:lnTo>
                  <a:lnTo>
                    <a:pt x="828" y="733"/>
                  </a:lnTo>
                  <a:lnTo>
                    <a:pt x="823" y="741"/>
                  </a:lnTo>
                  <a:lnTo>
                    <a:pt x="821" y="742"/>
                  </a:lnTo>
                  <a:lnTo>
                    <a:pt x="820" y="744"/>
                  </a:lnTo>
                  <a:lnTo>
                    <a:pt x="819" y="745"/>
                  </a:lnTo>
                  <a:lnTo>
                    <a:pt x="818" y="746"/>
                  </a:lnTo>
                  <a:lnTo>
                    <a:pt x="815" y="753"/>
                  </a:lnTo>
                  <a:lnTo>
                    <a:pt x="815" y="756"/>
                  </a:lnTo>
                  <a:lnTo>
                    <a:pt x="814" y="757"/>
                  </a:lnTo>
                  <a:lnTo>
                    <a:pt x="812" y="760"/>
                  </a:lnTo>
                  <a:lnTo>
                    <a:pt x="807" y="766"/>
                  </a:lnTo>
                  <a:lnTo>
                    <a:pt x="803" y="770"/>
                  </a:lnTo>
                  <a:lnTo>
                    <a:pt x="800" y="771"/>
                  </a:lnTo>
                  <a:lnTo>
                    <a:pt x="797" y="772"/>
                  </a:lnTo>
                  <a:lnTo>
                    <a:pt x="794" y="772"/>
                  </a:lnTo>
                  <a:lnTo>
                    <a:pt x="792" y="773"/>
                  </a:lnTo>
                  <a:lnTo>
                    <a:pt x="791" y="776"/>
                  </a:lnTo>
                  <a:lnTo>
                    <a:pt x="790" y="779"/>
                  </a:lnTo>
                  <a:lnTo>
                    <a:pt x="790" y="782"/>
                  </a:lnTo>
                  <a:lnTo>
                    <a:pt x="789" y="784"/>
                  </a:lnTo>
                  <a:lnTo>
                    <a:pt x="787" y="788"/>
                  </a:lnTo>
                  <a:lnTo>
                    <a:pt x="785" y="789"/>
                  </a:lnTo>
                  <a:lnTo>
                    <a:pt x="784" y="791"/>
                  </a:lnTo>
                  <a:lnTo>
                    <a:pt x="783" y="791"/>
                  </a:lnTo>
                  <a:lnTo>
                    <a:pt x="782" y="792"/>
                  </a:lnTo>
                  <a:lnTo>
                    <a:pt x="781" y="794"/>
                  </a:lnTo>
                  <a:lnTo>
                    <a:pt x="781" y="799"/>
                  </a:lnTo>
                  <a:lnTo>
                    <a:pt x="781" y="809"/>
                  </a:lnTo>
                  <a:lnTo>
                    <a:pt x="783" y="818"/>
                  </a:lnTo>
                  <a:lnTo>
                    <a:pt x="787" y="827"/>
                  </a:lnTo>
                  <a:lnTo>
                    <a:pt x="791" y="836"/>
                  </a:lnTo>
                  <a:lnTo>
                    <a:pt x="795" y="844"/>
                  </a:lnTo>
                  <a:lnTo>
                    <a:pt x="800" y="850"/>
                  </a:lnTo>
                  <a:lnTo>
                    <a:pt x="803" y="855"/>
                  </a:lnTo>
                  <a:lnTo>
                    <a:pt x="804" y="858"/>
                  </a:lnTo>
                  <a:lnTo>
                    <a:pt x="806" y="864"/>
                  </a:lnTo>
                  <a:lnTo>
                    <a:pt x="807" y="866"/>
                  </a:lnTo>
                  <a:lnTo>
                    <a:pt x="807" y="868"/>
                  </a:lnTo>
                  <a:lnTo>
                    <a:pt x="806" y="867"/>
                  </a:lnTo>
                  <a:lnTo>
                    <a:pt x="804" y="866"/>
                  </a:lnTo>
                  <a:lnTo>
                    <a:pt x="806" y="869"/>
                  </a:lnTo>
                  <a:lnTo>
                    <a:pt x="807" y="871"/>
                  </a:lnTo>
                  <a:lnTo>
                    <a:pt x="811" y="878"/>
                  </a:lnTo>
                  <a:lnTo>
                    <a:pt x="814" y="885"/>
                  </a:lnTo>
                  <a:lnTo>
                    <a:pt x="816" y="892"/>
                  </a:lnTo>
                  <a:lnTo>
                    <a:pt x="816" y="899"/>
                  </a:lnTo>
                  <a:lnTo>
                    <a:pt x="816" y="907"/>
                  </a:lnTo>
                  <a:lnTo>
                    <a:pt x="815" y="915"/>
                  </a:lnTo>
                  <a:lnTo>
                    <a:pt x="814" y="918"/>
                  </a:lnTo>
                  <a:lnTo>
                    <a:pt x="811" y="921"/>
                  </a:lnTo>
                  <a:lnTo>
                    <a:pt x="808" y="923"/>
                  </a:lnTo>
                  <a:lnTo>
                    <a:pt x="804" y="924"/>
                  </a:lnTo>
                  <a:lnTo>
                    <a:pt x="800" y="924"/>
                  </a:lnTo>
                  <a:lnTo>
                    <a:pt x="798" y="923"/>
                  </a:lnTo>
                  <a:lnTo>
                    <a:pt x="798" y="923"/>
                  </a:lnTo>
                  <a:lnTo>
                    <a:pt x="798" y="921"/>
                  </a:lnTo>
                  <a:lnTo>
                    <a:pt x="798" y="920"/>
                  </a:lnTo>
                  <a:lnTo>
                    <a:pt x="800" y="920"/>
                  </a:lnTo>
                  <a:lnTo>
                    <a:pt x="801" y="920"/>
                  </a:lnTo>
                  <a:lnTo>
                    <a:pt x="802" y="921"/>
                  </a:lnTo>
                  <a:lnTo>
                    <a:pt x="802" y="921"/>
                  </a:lnTo>
                  <a:lnTo>
                    <a:pt x="798" y="918"/>
                  </a:lnTo>
                  <a:lnTo>
                    <a:pt x="793" y="915"/>
                  </a:lnTo>
                  <a:lnTo>
                    <a:pt x="789" y="912"/>
                  </a:lnTo>
                  <a:lnTo>
                    <a:pt x="786" y="909"/>
                  </a:lnTo>
                  <a:lnTo>
                    <a:pt x="782" y="905"/>
                  </a:lnTo>
                  <a:lnTo>
                    <a:pt x="781" y="899"/>
                  </a:lnTo>
                  <a:lnTo>
                    <a:pt x="781" y="898"/>
                  </a:lnTo>
                  <a:lnTo>
                    <a:pt x="780" y="898"/>
                  </a:lnTo>
                  <a:lnTo>
                    <a:pt x="780" y="896"/>
                  </a:lnTo>
                  <a:lnTo>
                    <a:pt x="779" y="896"/>
                  </a:lnTo>
                  <a:lnTo>
                    <a:pt x="779" y="895"/>
                  </a:lnTo>
                  <a:lnTo>
                    <a:pt x="768" y="884"/>
                  </a:lnTo>
                  <a:lnTo>
                    <a:pt x="766" y="880"/>
                  </a:lnTo>
                  <a:lnTo>
                    <a:pt x="766" y="879"/>
                  </a:lnTo>
                  <a:lnTo>
                    <a:pt x="767" y="878"/>
                  </a:lnTo>
                  <a:lnTo>
                    <a:pt x="768" y="878"/>
                  </a:lnTo>
                  <a:lnTo>
                    <a:pt x="769" y="877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4"/>
                  </a:lnTo>
                  <a:lnTo>
                    <a:pt x="770" y="873"/>
                  </a:lnTo>
                  <a:lnTo>
                    <a:pt x="768" y="873"/>
                  </a:lnTo>
                  <a:lnTo>
                    <a:pt x="766" y="874"/>
                  </a:lnTo>
                  <a:lnTo>
                    <a:pt x="764" y="874"/>
                  </a:lnTo>
                  <a:lnTo>
                    <a:pt x="763" y="873"/>
                  </a:lnTo>
                  <a:lnTo>
                    <a:pt x="763" y="872"/>
                  </a:lnTo>
                  <a:lnTo>
                    <a:pt x="764" y="871"/>
                  </a:lnTo>
                  <a:lnTo>
                    <a:pt x="765" y="870"/>
                  </a:lnTo>
                  <a:lnTo>
                    <a:pt x="765" y="869"/>
                  </a:lnTo>
                  <a:lnTo>
                    <a:pt x="766" y="861"/>
                  </a:lnTo>
                  <a:lnTo>
                    <a:pt x="766" y="852"/>
                  </a:lnTo>
                  <a:lnTo>
                    <a:pt x="765" y="849"/>
                  </a:lnTo>
                  <a:lnTo>
                    <a:pt x="764" y="848"/>
                  </a:lnTo>
                  <a:lnTo>
                    <a:pt x="762" y="847"/>
                  </a:lnTo>
                  <a:lnTo>
                    <a:pt x="760" y="847"/>
                  </a:lnTo>
                  <a:lnTo>
                    <a:pt x="758" y="847"/>
                  </a:lnTo>
                  <a:lnTo>
                    <a:pt x="756" y="845"/>
                  </a:lnTo>
                  <a:lnTo>
                    <a:pt x="746" y="834"/>
                  </a:lnTo>
                  <a:lnTo>
                    <a:pt x="741" y="830"/>
                  </a:lnTo>
                  <a:lnTo>
                    <a:pt x="739" y="830"/>
                  </a:lnTo>
                  <a:lnTo>
                    <a:pt x="734" y="833"/>
                  </a:lnTo>
                  <a:lnTo>
                    <a:pt x="728" y="836"/>
                  </a:lnTo>
                  <a:lnTo>
                    <a:pt x="722" y="839"/>
                  </a:lnTo>
                  <a:lnTo>
                    <a:pt x="717" y="841"/>
                  </a:lnTo>
                  <a:lnTo>
                    <a:pt x="716" y="841"/>
                  </a:lnTo>
                  <a:lnTo>
                    <a:pt x="716" y="837"/>
                  </a:lnTo>
                  <a:lnTo>
                    <a:pt x="715" y="836"/>
                  </a:lnTo>
                  <a:lnTo>
                    <a:pt x="713" y="835"/>
                  </a:lnTo>
                  <a:lnTo>
                    <a:pt x="712" y="834"/>
                  </a:lnTo>
                  <a:lnTo>
                    <a:pt x="711" y="834"/>
                  </a:lnTo>
                  <a:lnTo>
                    <a:pt x="710" y="833"/>
                  </a:lnTo>
                  <a:lnTo>
                    <a:pt x="709" y="832"/>
                  </a:lnTo>
                  <a:lnTo>
                    <a:pt x="709" y="831"/>
                  </a:lnTo>
                  <a:lnTo>
                    <a:pt x="710" y="830"/>
                  </a:lnTo>
                  <a:lnTo>
                    <a:pt x="711" y="829"/>
                  </a:lnTo>
                  <a:lnTo>
                    <a:pt x="712" y="829"/>
                  </a:lnTo>
                  <a:lnTo>
                    <a:pt x="712" y="829"/>
                  </a:lnTo>
                  <a:lnTo>
                    <a:pt x="706" y="828"/>
                  </a:lnTo>
                  <a:lnTo>
                    <a:pt x="701" y="829"/>
                  </a:lnTo>
                  <a:lnTo>
                    <a:pt x="695" y="828"/>
                  </a:lnTo>
                  <a:lnTo>
                    <a:pt x="694" y="828"/>
                  </a:lnTo>
                  <a:lnTo>
                    <a:pt x="695" y="827"/>
                  </a:lnTo>
                  <a:lnTo>
                    <a:pt x="696" y="827"/>
                  </a:lnTo>
                  <a:lnTo>
                    <a:pt x="697" y="827"/>
                  </a:lnTo>
                  <a:lnTo>
                    <a:pt x="699" y="826"/>
                  </a:lnTo>
                  <a:lnTo>
                    <a:pt x="700" y="826"/>
                  </a:lnTo>
                  <a:lnTo>
                    <a:pt x="701" y="826"/>
                  </a:lnTo>
                  <a:lnTo>
                    <a:pt x="692" y="828"/>
                  </a:lnTo>
                  <a:lnTo>
                    <a:pt x="683" y="830"/>
                  </a:lnTo>
                  <a:lnTo>
                    <a:pt x="681" y="831"/>
                  </a:lnTo>
                  <a:lnTo>
                    <a:pt x="680" y="832"/>
                  </a:lnTo>
                  <a:lnTo>
                    <a:pt x="678" y="833"/>
                  </a:lnTo>
                  <a:lnTo>
                    <a:pt x="669" y="834"/>
                  </a:lnTo>
                  <a:lnTo>
                    <a:pt x="661" y="835"/>
                  </a:lnTo>
                  <a:lnTo>
                    <a:pt x="652" y="837"/>
                  </a:lnTo>
                  <a:lnTo>
                    <a:pt x="645" y="839"/>
                  </a:lnTo>
                  <a:lnTo>
                    <a:pt x="644" y="841"/>
                  </a:lnTo>
                  <a:lnTo>
                    <a:pt x="644" y="846"/>
                  </a:lnTo>
                  <a:lnTo>
                    <a:pt x="643" y="848"/>
                  </a:lnTo>
                  <a:lnTo>
                    <a:pt x="642" y="849"/>
                  </a:lnTo>
                  <a:lnTo>
                    <a:pt x="640" y="850"/>
                  </a:lnTo>
                  <a:lnTo>
                    <a:pt x="639" y="851"/>
                  </a:lnTo>
                  <a:lnTo>
                    <a:pt x="637" y="851"/>
                  </a:lnTo>
                  <a:lnTo>
                    <a:pt x="636" y="851"/>
                  </a:lnTo>
                  <a:lnTo>
                    <a:pt x="632" y="849"/>
                  </a:lnTo>
                  <a:lnTo>
                    <a:pt x="631" y="849"/>
                  </a:lnTo>
                  <a:lnTo>
                    <a:pt x="630" y="850"/>
                  </a:lnTo>
                  <a:lnTo>
                    <a:pt x="630" y="851"/>
                  </a:lnTo>
                  <a:lnTo>
                    <a:pt x="633" y="854"/>
                  </a:lnTo>
                  <a:lnTo>
                    <a:pt x="633" y="856"/>
                  </a:lnTo>
                  <a:lnTo>
                    <a:pt x="633" y="857"/>
                  </a:lnTo>
                  <a:lnTo>
                    <a:pt x="631" y="860"/>
                  </a:lnTo>
                  <a:lnTo>
                    <a:pt x="630" y="860"/>
                  </a:lnTo>
                  <a:lnTo>
                    <a:pt x="629" y="858"/>
                  </a:lnTo>
                  <a:lnTo>
                    <a:pt x="627" y="855"/>
                  </a:lnTo>
                  <a:lnTo>
                    <a:pt x="626" y="854"/>
                  </a:lnTo>
                  <a:lnTo>
                    <a:pt x="625" y="855"/>
                  </a:lnTo>
                  <a:lnTo>
                    <a:pt x="624" y="855"/>
                  </a:lnTo>
                  <a:lnTo>
                    <a:pt x="623" y="858"/>
                  </a:lnTo>
                  <a:lnTo>
                    <a:pt x="622" y="859"/>
                  </a:lnTo>
                  <a:lnTo>
                    <a:pt x="621" y="860"/>
                  </a:lnTo>
                  <a:lnTo>
                    <a:pt x="618" y="860"/>
                  </a:lnTo>
                  <a:lnTo>
                    <a:pt x="614" y="859"/>
                  </a:lnTo>
                  <a:lnTo>
                    <a:pt x="611" y="857"/>
                  </a:lnTo>
                  <a:lnTo>
                    <a:pt x="610" y="856"/>
                  </a:lnTo>
                  <a:lnTo>
                    <a:pt x="611" y="855"/>
                  </a:lnTo>
                  <a:lnTo>
                    <a:pt x="611" y="854"/>
                  </a:lnTo>
                  <a:lnTo>
                    <a:pt x="612" y="852"/>
                  </a:lnTo>
                  <a:lnTo>
                    <a:pt x="612" y="851"/>
                  </a:lnTo>
                  <a:lnTo>
                    <a:pt x="611" y="850"/>
                  </a:lnTo>
                  <a:lnTo>
                    <a:pt x="607" y="846"/>
                  </a:lnTo>
                  <a:lnTo>
                    <a:pt x="605" y="843"/>
                  </a:lnTo>
                  <a:lnTo>
                    <a:pt x="603" y="843"/>
                  </a:lnTo>
                  <a:lnTo>
                    <a:pt x="601" y="843"/>
                  </a:lnTo>
                  <a:lnTo>
                    <a:pt x="600" y="845"/>
                  </a:lnTo>
                  <a:lnTo>
                    <a:pt x="599" y="847"/>
                  </a:lnTo>
                  <a:lnTo>
                    <a:pt x="598" y="849"/>
                  </a:lnTo>
                  <a:lnTo>
                    <a:pt x="597" y="851"/>
                  </a:lnTo>
                  <a:lnTo>
                    <a:pt x="595" y="852"/>
                  </a:lnTo>
                  <a:lnTo>
                    <a:pt x="592" y="852"/>
                  </a:lnTo>
                  <a:lnTo>
                    <a:pt x="587" y="850"/>
                  </a:lnTo>
                  <a:lnTo>
                    <a:pt x="581" y="848"/>
                  </a:lnTo>
                  <a:lnTo>
                    <a:pt x="575" y="847"/>
                  </a:lnTo>
                  <a:lnTo>
                    <a:pt x="572" y="847"/>
                  </a:lnTo>
                  <a:lnTo>
                    <a:pt x="568" y="849"/>
                  </a:lnTo>
                  <a:lnTo>
                    <a:pt x="564" y="849"/>
                  </a:lnTo>
                  <a:lnTo>
                    <a:pt x="564" y="848"/>
                  </a:lnTo>
                  <a:lnTo>
                    <a:pt x="564" y="848"/>
                  </a:lnTo>
                  <a:lnTo>
                    <a:pt x="565" y="846"/>
                  </a:lnTo>
                  <a:lnTo>
                    <a:pt x="565" y="844"/>
                  </a:lnTo>
                  <a:lnTo>
                    <a:pt x="565" y="843"/>
                  </a:lnTo>
                  <a:lnTo>
                    <a:pt x="566" y="843"/>
                  </a:lnTo>
                  <a:lnTo>
                    <a:pt x="566" y="842"/>
                  </a:lnTo>
                  <a:lnTo>
                    <a:pt x="565" y="842"/>
                  </a:lnTo>
                  <a:lnTo>
                    <a:pt x="559" y="847"/>
                  </a:lnTo>
                  <a:lnTo>
                    <a:pt x="552" y="851"/>
                  </a:lnTo>
                  <a:lnTo>
                    <a:pt x="552" y="851"/>
                  </a:lnTo>
                  <a:lnTo>
                    <a:pt x="551" y="850"/>
                  </a:lnTo>
                  <a:lnTo>
                    <a:pt x="548" y="850"/>
                  </a:lnTo>
                  <a:lnTo>
                    <a:pt x="548" y="851"/>
                  </a:lnTo>
                  <a:lnTo>
                    <a:pt x="547" y="851"/>
                  </a:lnTo>
                  <a:lnTo>
                    <a:pt x="546" y="852"/>
                  </a:lnTo>
                  <a:lnTo>
                    <a:pt x="546" y="853"/>
                  </a:lnTo>
                  <a:lnTo>
                    <a:pt x="547" y="854"/>
                  </a:lnTo>
                  <a:lnTo>
                    <a:pt x="547" y="855"/>
                  </a:lnTo>
                  <a:lnTo>
                    <a:pt x="541" y="861"/>
                  </a:lnTo>
                  <a:lnTo>
                    <a:pt x="535" y="866"/>
                  </a:lnTo>
                  <a:lnTo>
                    <a:pt x="528" y="870"/>
                  </a:lnTo>
                  <a:lnTo>
                    <a:pt x="521" y="873"/>
                  </a:lnTo>
                  <a:lnTo>
                    <a:pt x="522" y="873"/>
                  </a:lnTo>
                  <a:lnTo>
                    <a:pt x="522" y="872"/>
                  </a:lnTo>
                  <a:lnTo>
                    <a:pt x="524" y="871"/>
                  </a:lnTo>
                  <a:lnTo>
                    <a:pt x="525" y="870"/>
                  </a:lnTo>
                  <a:lnTo>
                    <a:pt x="525" y="869"/>
                  </a:lnTo>
                  <a:lnTo>
                    <a:pt x="522" y="869"/>
                  </a:lnTo>
                  <a:lnTo>
                    <a:pt x="519" y="869"/>
                  </a:lnTo>
                  <a:lnTo>
                    <a:pt x="516" y="871"/>
                  </a:lnTo>
                  <a:lnTo>
                    <a:pt x="516" y="872"/>
                  </a:lnTo>
                  <a:lnTo>
                    <a:pt x="518" y="874"/>
                  </a:lnTo>
                  <a:lnTo>
                    <a:pt x="518" y="874"/>
                  </a:lnTo>
                  <a:lnTo>
                    <a:pt x="515" y="875"/>
                  </a:lnTo>
                  <a:lnTo>
                    <a:pt x="512" y="875"/>
                  </a:lnTo>
                  <a:lnTo>
                    <a:pt x="510" y="875"/>
                  </a:lnTo>
                  <a:lnTo>
                    <a:pt x="509" y="874"/>
                  </a:lnTo>
                  <a:lnTo>
                    <a:pt x="507" y="873"/>
                  </a:lnTo>
                  <a:lnTo>
                    <a:pt x="506" y="872"/>
                  </a:lnTo>
                  <a:lnTo>
                    <a:pt x="505" y="873"/>
                  </a:lnTo>
                  <a:lnTo>
                    <a:pt x="503" y="875"/>
                  </a:lnTo>
                  <a:lnTo>
                    <a:pt x="501" y="879"/>
                  </a:lnTo>
                  <a:lnTo>
                    <a:pt x="497" y="885"/>
                  </a:lnTo>
                  <a:lnTo>
                    <a:pt x="497" y="885"/>
                  </a:lnTo>
                  <a:lnTo>
                    <a:pt x="498" y="887"/>
                  </a:lnTo>
                  <a:lnTo>
                    <a:pt x="499" y="887"/>
                  </a:lnTo>
                  <a:lnTo>
                    <a:pt x="501" y="888"/>
                  </a:lnTo>
                  <a:lnTo>
                    <a:pt x="502" y="888"/>
                  </a:lnTo>
                  <a:lnTo>
                    <a:pt x="502" y="890"/>
                  </a:lnTo>
                  <a:lnTo>
                    <a:pt x="501" y="892"/>
                  </a:lnTo>
                  <a:lnTo>
                    <a:pt x="500" y="894"/>
                  </a:lnTo>
                  <a:lnTo>
                    <a:pt x="498" y="896"/>
                  </a:lnTo>
                  <a:lnTo>
                    <a:pt x="494" y="896"/>
                  </a:lnTo>
                  <a:lnTo>
                    <a:pt x="493" y="895"/>
                  </a:lnTo>
                  <a:lnTo>
                    <a:pt x="493" y="895"/>
                  </a:lnTo>
                  <a:lnTo>
                    <a:pt x="492" y="896"/>
                  </a:lnTo>
                  <a:lnTo>
                    <a:pt x="492" y="896"/>
                  </a:lnTo>
                  <a:lnTo>
                    <a:pt x="494" y="906"/>
                  </a:lnTo>
                  <a:lnTo>
                    <a:pt x="501" y="923"/>
                  </a:lnTo>
                  <a:lnTo>
                    <a:pt x="503" y="923"/>
                  </a:lnTo>
                  <a:lnTo>
                    <a:pt x="499" y="935"/>
                  </a:lnTo>
                  <a:lnTo>
                    <a:pt x="495" y="946"/>
                  </a:lnTo>
                  <a:lnTo>
                    <a:pt x="491" y="962"/>
                  </a:lnTo>
                  <a:lnTo>
                    <a:pt x="490" y="978"/>
                  </a:lnTo>
                  <a:lnTo>
                    <a:pt x="490" y="993"/>
                  </a:lnTo>
                  <a:lnTo>
                    <a:pt x="491" y="1008"/>
                  </a:lnTo>
                  <a:lnTo>
                    <a:pt x="492" y="1011"/>
                  </a:lnTo>
                  <a:lnTo>
                    <a:pt x="493" y="1012"/>
                  </a:lnTo>
                  <a:lnTo>
                    <a:pt x="496" y="1020"/>
                  </a:lnTo>
                  <a:lnTo>
                    <a:pt x="501" y="1028"/>
                  </a:lnTo>
                  <a:lnTo>
                    <a:pt x="504" y="1032"/>
                  </a:lnTo>
                  <a:lnTo>
                    <a:pt x="507" y="1036"/>
                  </a:lnTo>
                  <a:lnTo>
                    <a:pt x="511" y="1040"/>
                  </a:lnTo>
                  <a:lnTo>
                    <a:pt x="514" y="1044"/>
                  </a:lnTo>
                  <a:lnTo>
                    <a:pt x="516" y="1049"/>
                  </a:lnTo>
                  <a:lnTo>
                    <a:pt x="518" y="1058"/>
                  </a:lnTo>
                  <a:lnTo>
                    <a:pt x="520" y="1062"/>
                  </a:lnTo>
                  <a:lnTo>
                    <a:pt x="525" y="1066"/>
                  </a:lnTo>
                  <a:lnTo>
                    <a:pt x="528" y="1067"/>
                  </a:lnTo>
                  <a:lnTo>
                    <a:pt x="532" y="1067"/>
                  </a:lnTo>
                  <a:lnTo>
                    <a:pt x="535" y="1066"/>
                  </a:lnTo>
                  <a:lnTo>
                    <a:pt x="538" y="1067"/>
                  </a:lnTo>
                  <a:lnTo>
                    <a:pt x="542" y="1069"/>
                  </a:lnTo>
                  <a:lnTo>
                    <a:pt x="545" y="1072"/>
                  </a:lnTo>
                  <a:lnTo>
                    <a:pt x="549" y="1075"/>
                  </a:lnTo>
                  <a:lnTo>
                    <a:pt x="552" y="1077"/>
                  </a:lnTo>
                  <a:lnTo>
                    <a:pt x="559" y="1078"/>
                  </a:lnTo>
                  <a:lnTo>
                    <a:pt x="562" y="1079"/>
                  </a:lnTo>
                  <a:lnTo>
                    <a:pt x="564" y="1079"/>
                  </a:lnTo>
                  <a:lnTo>
                    <a:pt x="565" y="1078"/>
                  </a:lnTo>
                  <a:lnTo>
                    <a:pt x="565" y="1074"/>
                  </a:lnTo>
                  <a:lnTo>
                    <a:pt x="567" y="1073"/>
                  </a:lnTo>
                  <a:lnTo>
                    <a:pt x="569" y="1072"/>
                  </a:lnTo>
                  <a:lnTo>
                    <a:pt x="581" y="1072"/>
                  </a:lnTo>
                  <a:lnTo>
                    <a:pt x="587" y="1071"/>
                  </a:lnTo>
                  <a:lnTo>
                    <a:pt x="589" y="1070"/>
                  </a:lnTo>
                  <a:lnTo>
                    <a:pt x="590" y="1069"/>
                  </a:lnTo>
                  <a:lnTo>
                    <a:pt x="591" y="1068"/>
                  </a:lnTo>
                  <a:lnTo>
                    <a:pt x="591" y="1067"/>
                  </a:lnTo>
                  <a:lnTo>
                    <a:pt x="592" y="1067"/>
                  </a:lnTo>
                  <a:lnTo>
                    <a:pt x="599" y="1065"/>
                  </a:lnTo>
                  <a:lnTo>
                    <a:pt x="605" y="1064"/>
                  </a:lnTo>
                  <a:lnTo>
                    <a:pt x="612" y="1063"/>
                  </a:lnTo>
                  <a:lnTo>
                    <a:pt x="613" y="1062"/>
                  </a:lnTo>
                  <a:lnTo>
                    <a:pt x="615" y="1061"/>
                  </a:lnTo>
                  <a:lnTo>
                    <a:pt x="618" y="1058"/>
                  </a:lnTo>
                  <a:lnTo>
                    <a:pt x="622" y="1056"/>
                  </a:lnTo>
                  <a:lnTo>
                    <a:pt x="624" y="1053"/>
                  </a:lnTo>
                  <a:lnTo>
                    <a:pt x="625" y="1052"/>
                  </a:lnTo>
                  <a:lnTo>
                    <a:pt x="625" y="1046"/>
                  </a:lnTo>
                  <a:lnTo>
                    <a:pt x="625" y="1045"/>
                  </a:lnTo>
                  <a:lnTo>
                    <a:pt x="629" y="1037"/>
                  </a:lnTo>
                  <a:lnTo>
                    <a:pt x="632" y="1030"/>
                  </a:lnTo>
                  <a:lnTo>
                    <a:pt x="636" y="1022"/>
                  </a:lnTo>
                  <a:lnTo>
                    <a:pt x="641" y="1016"/>
                  </a:lnTo>
                  <a:lnTo>
                    <a:pt x="645" y="1014"/>
                  </a:lnTo>
                  <a:lnTo>
                    <a:pt x="648" y="1013"/>
                  </a:lnTo>
                  <a:lnTo>
                    <a:pt x="656" y="1013"/>
                  </a:lnTo>
                  <a:lnTo>
                    <a:pt x="660" y="1012"/>
                  </a:lnTo>
                  <a:lnTo>
                    <a:pt x="661" y="1011"/>
                  </a:lnTo>
                  <a:lnTo>
                    <a:pt x="662" y="1011"/>
                  </a:lnTo>
                  <a:lnTo>
                    <a:pt x="663" y="1009"/>
                  </a:lnTo>
                  <a:lnTo>
                    <a:pt x="665" y="1009"/>
                  </a:lnTo>
                  <a:lnTo>
                    <a:pt x="666" y="1008"/>
                  </a:lnTo>
                  <a:lnTo>
                    <a:pt x="667" y="1008"/>
                  </a:lnTo>
                  <a:lnTo>
                    <a:pt x="683" y="1011"/>
                  </a:lnTo>
                  <a:lnTo>
                    <a:pt x="700" y="1014"/>
                  </a:lnTo>
                  <a:lnTo>
                    <a:pt x="701" y="1014"/>
                  </a:lnTo>
                  <a:lnTo>
                    <a:pt x="700" y="1015"/>
                  </a:lnTo>
                  <a:lnTo>
                    <a:pt x="700" y="1015"/>
                  </a:lnTo>
                  <a:lnTo>
                    <a:pt x="699" y="1016"/>
                  </a:lnTo>
                  <a:lnTo>
                    <a:pt x="693" y="1025"/>
                  </a:lnTo>
                  <a:lnTo>
                    <a:pt x="687" y="1033"/>
                  </a:lnTo>
                  <a:lnTo>
                    <a:pt x="687" y="1034"/>
                  </a:lnTo>
                  <a:lnTo>
                    <a:pt x="687" y="1035"/>
                  </a:lnTo>
                  <a:lnTo>
                    <a:pt x="687" y="1038"/>
                  </a:lnTo>
                  <a:lnTo>
                    <a:pt x="686" y="1039"/>
                  </a:lnTo>
                  <a:lnTo>
                    <a:pt x="684" y="1040"/>
                  </a:lnTo>
                  <a:lnTo>
                    <a:pt x="682" y="1042"/>
                  </a:lnTo>
                  <a:lnTo>
                    <a:pt x="682" y="1043"/>
                  </a:lnTo>
                  <a:lnTo>
                    <a:pt x="682" y="1044"/>
                  </a:lnTo>
                  <a:lnTo>
                    <a:pt x="682" y="1044"/>
                  </a:lnTo>
                  <a:lnTo>
                    <a:pt x="688" y="1044"/>
                  </a:lnTo>
                  <a:lnTo>
                    <a:pt x="688" y="1045"/>
                  </a:lnTo>
                  <a:lnTo>
                    <a:pt x="688" y="1046"/>
                  </a:lnTo>
                  <a:lnTo>
                    <a:pt x="687" y="1047"/>
                  </a:lnTo>
                  <a:lnTo>
                    <a:pt x="686" y="1048"/>
                  </a:lnTo>
                  <a:lnTo>
                    <a:pt x="684" y="1049"/>
                  </a:lnTo>
                  <a:lnTo>
                    <a:pt x="683" y="1049"/>
                  </a:lnTo>
                  <a:lnTo>
                    <a:pt x="683" y="1050"/>
                  </a:lnTo>
                  <a:lnTo>
                    <a:pt x="682" y="1055"/>
                  </a:lnTo>
                  <a:lnTo>
                    <a:pt x="682" y="1059"/>
                  </a:lnTo>
                  <a:lnTo>
                    <a:pt x="682" y="1068"/>
                  </a:lnTo>
                  <a:lnTo>
                    <a:pt x="681" y="1071"/>
                  </a:lnTo>
                  <a:lnTo>
                    <a:pt x="680" y="1072"/>
                  </a:lnTo>
                  <a:lnTo>
                    <a:pt x="678" y="1072"/>
                  </a:lnTo>
                  <a:lnTo>
                    <a:pt x="676" y="1072"/>
                  </a:lnTo>
                  <a:lnTo>
                    <a:pt x="675" y="1075"/>
                  </a:lnTo>
                  <a:lnTo>
                    <a:pt x="673" y="1079"/>
                  </a:lnTo>
                  <a:lnTo>
                    <a:pt x="672" y="1083"/>
                  </a:lnTo>
                  <a:lnTo>
                    <a:pt x="673" y="1089"/>
                  </a:lnTo>
                  <a:lnTo>
                    <a:pt x="674" y="1095"/>
                  </a:lnTo>
                  <a:lnTo>
                    <a:pt x="674" y="1100"/>
                  </a:lnTo>
                  <a:lnTo>
                    <a:pt x="672" y="1104"/>
                  </a:lnTo>
                  <a:lnTo>
                    <a:pt x="669" y="1106"/>
                  </a:lnTo>
                  <a:lnTo>
                    <a:pt x="666" y="1108"/>
                  </a:lnTo>
                  <a:lnTo>
                    <a:pt x="663" y="1110"/>
                  </a:lnTo>
                  <a:lnTo>
                    <a:pt x="661" y="1113"/>
                  </a:lnTo>
                  <a:lnTo>
                    <a:pt x="661" y="1115"/>
                  </a:lnTo>
                  <a:lnTo>
                    <a:pt x="661" y="1116"/>
                  </a:lnTo>
                  <a:lnTo>
                    <a:pt x="661" y="1117"/>
                  </a:lnTo>
                  <a:lnTo>
                    <a:pt x="662" y="1118"/>
                  </a:lnTo>
                  <a:lnTo>
                    <a:pt x="665" y="1119"/>
                  </a:lnTo>
                  <a:lnTo>
                    <a:pt x="669" y="1119"/>
                  </a:lnTo>
                  <a:lnTo>
                    <a:pt x="673" y="1118"/>
                  </a:lnTo>
                  <a:lnTo>
                    <a:pt x="678" y="1116"/>
                  </a:lnTo>
                  <a:lnTo>
                    <a:pt x="682" y="1115"/>
                  </a:lnTo>
                  <a:lnTo>
                    <a:pt x="684" y="1113"/>
                  </a:lnTo>
                  <a:lnTo>
                    <a:pt x="686" y="1113"/>
                  </a:lnTo>
                  <a:lnTo>
                    <a:pt x="689" y="1115"/>
                  </a:lnTo>
                  <a:lnTo>
                    <a:pt x="689" y="1115"/>
                  </a:lnTo>
                  <a:lnTo>
                    <a:pt x="691" y="1114"/>
                  </a:lnTo>
                  <a:lnTo>
                    <a:pt x="704" y="1111"/>
                  </a:lnTo>
                  <a:lnTo>
                    <a:pt x="717" y="1109"/>
                  </a:lnTo>
                  <a:lnTo>
                    <a:pt x="722" y="1109"/>
                  </a:lnTo>
                  <a:lnTo>
                    <a:pt x="726" y="1110"/>
                  </a:lnTo>
                  <a:lnTo>
                    <a:pt x="744" y="1112"/>
                  </a:lnTo>
                  <a:lnTo>
                    <a:pt x="761" y="1115"/>
                  </a:lnTo>
                  <a:lnTo>
                    <a:pt x="765" y="1116"/>
                  </a:lnTo>
                  <a:lnTo>
                    <a:pt x="769" y="1117"/>
                  </a:lnTo>
                  <a:lnTo>
                    <a:pt x="772" y="1120"/>
                  </a:lnTo>
                  <a:lnTo>
                    <a:pt x="772" y="1121"/>
                  </a:lnTo>
                  <a:lnTo>
                    <a:pt x="771" y="1122"/>
                  </a:lnTo>
                  <a:lnTo>
                    <a:pt x="770" y="1123"/>
                  </a:lnTo>
                  <a:lnTo>
                    <a:pt x="768" y="1123"/>
                  </a:lnTo>
                  <a:lnTo>
                    <a:pt x="767" y="1124"/>
                  </a:lnTo>
                  <a:lnTo>
                    <a:pt x="766" y="1125"/>
                  </a:lnTo>
                  <a:lnTo>
                    <a:pt x="765" y="1133"/>
                  </a:lnTo>
                  <a:lnTo>
                    <a:pt x="764" y="1140"/>
                  </a:lnTo>
                  <a:lnTo>
                    <a:pt x="764" y="1147"/>
                  </a:lnTo>
                  <a:lnTo>
                    <a:pt x="765" y="1160"/>
                  </a:lnTo>
                  <a:lnTo>
                    <a:pt x="765" y="1160"/>
                  </a:lnTo>
                  <a:lnTo>
                    <a:pt x="764" y="1160"/>
                  </a:lnTo>
                  <a:lnTo>
                    <a:pt x="762" y="1160"/>
                  </a:lnTo>
                  <a:lnTo>
                    <a:pt x="761" y="1163"/>
                  </a:lnTo>
                  <a:lnTo>
                    <a:pt x="761" y="1164"/>
                  </a:lnTo>
                  <a:lnTo>
                    <a:pt x="761" y="1165"/>
                  </a:lnTo>
                  <a:lnTo>
                    <a:pt x="763" y="1179"/>
                  </a:lnTo>
                  <a:lnTo>
                    <a:pt x="766" y="1192"/>
                  </a:lnTo>
                  <a:lnTo>
                    <a:pt x="772" y="1204"/>
                  </a:lnTo>
                  <a:lnTo>
                    <a:pt x="774" y="1207"/>
                  </a:lnTo>
                  <a:lnTo>
                    <a:pt x="777" y="1208"/>
                  </a:lnTo>
                  <a:lnTo>
                    <a:pt x="780" y="1209"/>
                  </a:lnTo>
                  <a:lnTo>
                    <a:pt x="783" y="1211"/>
                  </a:lnTo>
                  <a:lnTo>
                    <a:pt x="786" y="1214"/>
                  </a:lnTo>
                  <a:lnTo>
                    <a:pt x="787" y="1217"/>
                  </a:lnTo>
                  <a:lnTo>
                    <a:pt x="790" y="1220"/>
                  </a:lnTo>
                  <a:lnTo>
                    <a:pt x="792" y="1220"/>
                  </a:lnTo>
                  <a:lnTo>
                    <a:pt x="798" y="1218"/>
                  </a:lnTo>
                  <a:lnTo>
                    <a:pt x="814" y="1215"/>
                  </a:lnTo>
                  <a:lnTo>
                    <a:pt x="821" y="1213"/>
                  </a:lnTo>
                  <a:lnTo>
                    <a:pt x="829" y="1210"/>
                  </a:lnTo>
                  <a:lnTo>
                    <a:pt x="835" y="1206"/>
                  </a:lnTo>
                  <a:lnTo>
                    <a:pt x="839" y="1201"/>
                  </a:lnTo>
                  <a:lnTo>
                    <a:pt x="840" y="1201"/>
                  </a:lnTo>
                  <a:lnTo>
                    <a:pt x="846" y="1200"/>
                  </a:lnTo>
                  <a:lnTo>
                    <a:pt x="852" y="1200"/>
                  </a:lnTo>
                  <a:lnTo>
                    <a:pt x="859" y="1201"/>
                  </a:lnTo>
                  <a:lnTo>
                    <a:pt x="865" y="1202"/>
                  </a:lnTo>
                  <a:lnTo>
                    <a:pt x="871" y="1205"/>
                  </a:lnTo>
                  <a:lnTo>
                    <a:pt x="876" y="1206"/>
                  </a:lnTo>
                  <a:lnTo>
                    <a:pt x="879" y="1207"/>
                  </a:lnTo>
                  <a:lnTo>
                    <a:pt x="880" y="1208"/>
                  </a:lnTo>
                  <a:lnTo>
                    <a:pt x="888" y="1208"/>
                  </a:lnTo>
                  <a:lnTo>
                    <a:pt x="890" y="1206"/>
                  </a:lnTo>
                  <a:lnTo>
                    <a:pt x="893" y="1204"/>
                  </a:lnTo>
                  <a:lnTo>
                    <a:pt x="898" y="1200"/>
                  </a:lnTo>
                  <a:lnTo>
                    <a:pt x="906" y="1193"/>
                  </a:lnTo>
                  <a:lnTo>
                    <a:pt x="911" y="1188"/>
                  </a:lnTo>
                  <a:lnTo>
                    <a:pt x="914" y="1183"/>
                  </a:lnTo>
                  <a:lnTo>
                    <a:pt x="915" y="1180"/>
                  </a:lnTo>
                  <a:lnTo>
                    <a:pt x="915" y="1178"/>
                  </a:lnTo>
                  <a:lnTo>
                    <a:pt x="914" y="1177"/>
                  </a:lnTo>
                  <a:lnTo>
                    <a:pt x="913" y="1175"/>
                  </a:lnTo>
                  <a:lnTo>
                    <a:pt x="912" y="1175"/>
                  </a:lnTo>
                  <a:lnTo>
                    <a:pt x="910" y="1174"/>
                  </a:lnTo>
                  <a:lnTo>
                    <a:pt x="909" y="1174"/>
                  </a:lnTo>
                  <a:lnTo>
                    <a:pt x="909" y="1173"/>
                  </a:lnTo>
                  <a:lnTo>
                    <a:pt x="910" y="1172"/>
                  </a:lnTo>
                  <a:lnTo>
                    <a:pt x="911" y="1170"/>
                  </a:lnTo>
                  <a:lnTo>
                    <a:pt x="914" y="1167"/>
                  </a:lnTo>
                  <a:lnTo>
                    <a:pt x="919" y="1163"/>
                  </a:lnTo>
                  <a:lnTo>
                    <a:pt x="925" y="1157"/>
                  </a:lnTo>
                  <a:lnTo>
                    <a:pt x="927" y="1156"/>
                  </a:lnTo>
                  <a:lnTo>
                    <a:pt x="930" y="1157"/>
                  </a:lnTo>
                  <a:lnTo>
                    <a:pt x="933" y="1157"/>
                  </a:lnTo>
                  <a:lnTo>
                    <a:pt x="935" y="1157"/>
                  </a:lnTo>
                  <a:lnTo>
                    <a:pt x="936" y="1155"/>
                  </a:lnTo>
                  <a:lnTo>
                    <a:pt x="936" y="1154"/>
                  </a:lnTo>
                  <a:lnTo>
                    <a:pt x="936" y="1153"/>
                  </a:lnTo>
                  <a:lnTo>
                    <a:pt x="936" y="1152"/>
                  </a:lnTo>
                  <a:lnTo>
                    <a:pt x="937" y="1151"/>
                  </a:lnTo>
                  <a:lnTo>
                    <a:pt x="937" y="1150"/>
                  </a:lnTo>
                  <a:lnTo>
                    <a:pt x="942" y="1149"/>
                  </a:lnTo>
                  <a:lnTo>
                    <a:pt x="947" y="1148"/>
                  </a:lnTo>
                  <a:lnTo>
                    <a:pt x="952" y="1147"/>
                  </a:lnTo>
                  <a:lnTo>
                    <a:pt x="953" y="1146"/>
                  </a:lnTo>
                  <a:lnTo>
                    <a:pt x="957" y="1143"/>
                  </a:lnTo>
                  <a:lnTo>
                    <a:pt x="960" y="1140"/>
                  </a:lnTo>
                  <a:lnTo>
                    <a:pt x="964" y="1137"/>
                  </a:lnTo>
                  <a:lnTo>
                    <a:pt x="969" y="1133"/>
                  </a:lnTo>
                  <a:lnTo>
                    <a:pt x="974" y="1130"/>
                  </a:lnTo>
                  <a:lnTo>
                    <a:pt x="978" y="1127"/>
                  </a:lnTo>
                  <a:lnTo>
                    <a:pt x="982" y="1127"/>
                  </a:lnTo>
                  <a:lnTo>
                    <a:pt x="986" y="1128"/>
                  </a:lnTo>
                  <a:lnTo>
                    <a:pt x="986" y="1129"/>
                  </a:lnTo>
                  <a:lnTo>
                    <a:pt x="985" y="1130"/>
                  </a:lnTo>
                  <a:lnTo>
                    <a:pt x="982" y="1131"/>
                  </a:lnTo>
                  <a:lnTo>
                    <a:pt x="979" y="1133"/>
                  </a:lnTo>
                  <a:lnTo>
                    <a:pt x="976" y="1134"/>
                  </a:lnTo>
                  <a:lnTo>
                    <a:pt x="975" y="1136"/>
                  </a:lnTo>
                  <a:lnTo>
                    <a:pt x="975" y="1139"/>
                  </a:lnTo>
                  <a:lnTo>
                    <a:pt x="980" y="1144"/>
                  </a:lnTo>
                  <a:lnTo>
                    <a:pt x="981" y="1147"/>
                  </a:lnTo>
                  <a:lnTo>
                    <a:pt x="981" y="1146"/>
                  </a:lnTo>
                  <a:lnTo>
                    <a:pt x="982" y="1145"/>
                  </a:lnTo>
                  <a:lnTo>
                    <a:pt x="985" y="1143"/>
                  </a:lnTo>
                  <a:lnTo>
                    <a:pt x="989" y="1141"/>
                  </a:lnTo>
                  <a:lnTo>
                    <a:pt x="994" y="1137"/>
                  </a:lnTo>
                  <a:lnTo>
                    <a:pt x="998" y="1134"/>
                  </a:lnTo>
                  <a:lnTo>
                    <a:pt x="1003" y="1131"/>
                  </a:lnTo>
                  <a:lnTo>
                    <a:pt x="1007" y="1128"/>
                  </a:lnTo>
                  <a:lnTo>
                    <a:pt x="1010" y="1126"/>
                  </a:lnTo>
                  <a:lnTo>
                    <a:pt x="1014" y="1125"/>
                  </a:lnTo>
                  <a:lnTo>
                    <a:pt x="1018" y="1123"/>
                  </a:lnTo>
                  <a:lnTo>
                    <a:pt x="1023" y="1122"/>
                  </a:lnTo>
                  <a:lnTo>
                    <a:pt x="1028" y="1121"/>
                  </a:lnTo>
                  <a:lnTo>
                    <a:pt x="1031" y="1121"/>
                  </a:lnTo>
                  <a:lnTo>
                    <a:pt x="1034" y="1123"/>
                  </a:lnTo>
                  <a:lnTo>
                    <a:pt x="1036" y="1126"/>
                  </a:lnTo>
                  <a:lnTo>
                    <a:pt x="1036" y="1129"/>
                  </a:lnTo>
                  <a:lnTo>
                    <a:pt x="1036" y="1130"/>
                  </a:lnTo>
                  <a:lnTo>
                    <a:pt x="1036" y="1131"/>
                  </a:lnTo>
                  <a:lnTo>
                    <a:pt x="1038" y="1131"/>
                  </a:lnTo>
                  <a:lnTo>
                    <a:pt x="1043" y="1131"/>
                  </a:lnTo>
                  <a:lnTo>
                    <a:pt x="1044" y="1131"/>
                  </a:lnTo>
                  <a:lnTo>
                    <a:pt x="1047" y="1129"/>
                  </a:lnTo>
                  <a:lnTo>
                    <a:pt x="1051" y="1127"/>
                  </a:lnTo>
                  <a:lnTo>
                    <a:pt x="1055" y="1125"/>
                  </a:lnTo>
                  <a:lnTo>
                    <a:pt x="1060" y="1123"/>
                  </a:lnTo>
                  <a:lnTo>
                    <a:pt x="1064" y="1120"/>
                  </a:lnTo>
                  <a:lnTo>
                    <a:pt x="1067" y="1119"/>
                  </a:lnTo>
                  <a:lnTo>
                    <a:pt x="1068" y="1118"/>
                  </a:lnTo>
                  <a:lnTo>
                    <a:pt x="1069" y="1118"/>
                  </a:lnTo>
                  <a:lnTo>
                    <a:pt x="1070" y="1119"/>
                  </a:lnTo>
                  <a:lnTo>
                    <a:pt x="1071" y="1120"/>
                  </a:lnTo>
                  <a:lnTo>
                    <a:pt x="1072" y="1122"/>
                  </a:lnTo>
                  <a:lnTo>
                    <a:pt x="1073" y="1122"/>
                  </a:lnTo>
                  <a:lnTo>
                    <a:pt x="1079" y="1123"/>
                  </a:lnTo>
                  <a:lnTo>
                    <a:pt x="1086" y="1121"/>
                  </a:lnTo>
                  <a:lnTo>
                    <a:pt x="1088" y="1120"/>
                  </a:lnTo>
                  <a:lnTo>
                    <a:pt x="1089" y="1119"/>
                  </a:lnTo>
                  <a:lnTo>
                    <a:pt x="1090" y="1118"/>
                  </a:lnTo>
                  <a:lnTo>
                    <a:pt x="1091" y="1117"/>
                  </a:lnTo>
                  <a:lnTo>
                    <a:pt x="1095" y="1114"/>
                  </a:lnTo>
                  <a:lnTo>
                    <a:pt x="1100" y="1112"/>
                  </a:lnTo>
                  <a:lnTo>
                    <a:pt x="1104" y="1108"/>
                  </a:lnTo>
                  <a:lnTo>
                    <a:pt x="1107" y="1104"/>
                  </a:lnTo>
                  <a:lnTo>
                    <a:pt x="1107" y="1103"/>
                  </a:lnTo>
                  <a:lnTo>
                    <a:pt x="1105" y="1103"/>
                  </a:lnTo>
                  <a:lnTo>
                    <a:pt x="1104" y="1104"/>
                  </a:lnTo>
                  <a:lnTo>
                    <a:pt x="1103" y="1104"/>
                  </a:lnTo>
                  <a:lnTo>
                    <a:pt x="1106" y="1102"/>
                  </a:lnTo>
                  <a:lnTo>
                    <a:pt x="1109" y="1101"/>
                  </a:lnTo>
                  <a:lnTo>
                    <a:pt x="1114" y="1099"/>
                  </a:lnTo>
                  <a:lnTo>
                    <a:pt x="1119" y="1095"/>
                  </a:lnTo>
                  <a:lnTo>
                    <a:pt x="1124" y="1092"/>
                  </a:lnTo>
                  <a:lnTo>
                    <a:pt x="1129" y="1089"/>
                  </a:lnTo>
                  <a:lnTo>
                    <a:pt x="1133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2" y="1090"/>
                  </a:lnTo>
                  <a:lnTo>
                    <a:pt x="1131" y="1091"/>
                  </a:lnTo>
                  <a:lnTo>
                    <a:pt x="1130" y="1092"/>
                  </a:lnTo>
                  <a:lnTo>
                    <a:pt x="1128" y="1094"/>
                  </a:lnTo>
                  <a:lnTo>
                    <a:pt x="1126" y="1095"/>
                  </a:lnTo>
                  <a:lnTo>
                    <a:pt x="1124" y="1096"/>
                  </a:lnTo>
                  <a:lnTo>
                    <a:pt x="1121" y="1097"/>
                  </a:lnTo>
                  <a:lnTo>
                    <a:pt x="1118" y="1098"/>
                  </a:lnTo>
                  <a:lnTo>
                    <a:pt x="1117" y="1100"/>
                  </a:lnTo>
                  <a:lnTo>
                    <a:pt x="1116" y="1101"/>
                  </a:lnTo>
                  <a:lnTo>
                    <a:pt x="1117" y="1103"/>
                  </a:lnTo>
                  <a:lnTo>
                    <a:pt x="1120" y="1106"/>
                  </a:lnTo>
                  <a:lnTo>
                    <a:pt x="1124" y="1108"/>
                  </a:lnTo>
                  <a:lnTo>
                    <a:pt x="1128" y="1108"/>
                  </a:lnTo>
                  <a:lnTo>
                    <a:pt x="1129" y="1108"/>
                  </a:lnTo>
                  <a:lnTo>
                    <a:pt x="1131" y="1106"/>
                  </a:lnTo>
                  <a:lnTo>
                    <a:pt x="1132" y="1106"/>
                  </a:lnTo>
                  <a:lnTo>
                    <a:pt x="1133" y="1105"/>
                  </a:lnTo>
                  <a:lnTo>
                    <a:pt x="1135" y="1105"/>
                  </a:lnTo>
                  <a:lnTo>
                    <a:pt x="1138" y="1108"/>
                  </a:lnTo>
                  <a:lnTo>
                    <a:pt x="1141" y="1112"/>
                  </a:lnTo>
                  <a:lnTo>
                    <a:pt x="1142" y="1117"/>
                  </a:lnTo>
                  <a:lnTo>
                    <a:pt x="1147" y="1114"/>
                  </a:lnTo>
                  <a:lnTo>
                    <a:pt x="1152" y="1112"/>
                  </a:lnTo>
                  <a:lnTo>
                    <a:pt x="1158" y="1110"/>
                  </a:lnTo>
                  <a:lnTo>
                    <a:pt x="1164" y="1108"/>
                  </a:lnTo>
                  <a:lnTo>
                    <a:pt x="1170" y="1109"/>
                  </a:lnTo>
                  <a:lnTo>
                    <a:pt x="1175" y="1111"/>
                  </a:lnTo>
                  <a:lnTo>
                    <a:pt x="1179" y="1115"/>
                  </a:lnTo>
                  <a:lnTo>
                    <a:pt x="1179" y="1118"/>
                  </a:lnTo>
                  <a:lnTo>
                    <a:pt x="1175" y="1127"/>
                  </a:lnTo>
                  <a:lnTo>
                    <a:pt x="1174" y="1130"/>
                  </a:lnTo>
                  <a:lnTo>
                    <a:pt x="1175" y="1131"/>
                  </a:lnTo>
                  <a:lnTo>
                    <a:pt x="1179" y="1132"/>
                  </a:lnTo>
                  <a:lnTo>
                    <a:pt x="1182" y="1130"/>
                  </a:lnTo>
                  <a:lnTo>
                    <a:pt x="1187" y="1127"/>
                  </a:lnTo>
                  <a:lnTo>
                    <a:pt x="1190" y="1124"/>
                  </a:lnTo>
                  <a:lnTo>
                    <a:pt x="1194" y="1123"/>
                  </a:lnTo>
                  <a:lnTo>
                    <a:pt x="1195" y="1124"/>
                  </a:lnTo>
                  <a:lnTo>
                    <a:pt x="1195" y="1126"/>
                  </a:lnTo>
                  <a:lnTo>
                    <a:pt x="1194" y="1129"/>
                  </a:lnTo>
                  <a:lnTo>
                    <a:pt x="1193" y="1131"/>
                  </a:lnTo>
                  <a:lnTo>
                    <a:pt x="1192" y="1133"/>
                  </a:lnTo>
                  <a:lnTo>
                    <a:pt x="1193" y="1133"/>
                  </a:lnTo>
                  <a:lnTo>
                    <a:pt x="1198" y="1131"/>
                  </a:lnTo>
                  <a:lnTo>
                    <a:pt x="1203" y="1128"/>
                  </a:lnTo>
                  <a:lnTo>
                    <a:pt x="1206" y="1124"/>
                  </a:lnTo>
                  <a:lnTo>
                    <a:pt x="1211" y="1119"/>
                  </a:lnTo>
                  <a:lnTo>
                    <a:pt x="1211" y="1116"/>
                  </a:lnTo>
                  <a:lnTo>
                    <a:pt x="1211" y="1115"/>
                  </a:lnTo>
                  <a:lnTo>
                    <a:pt x="1216" y="1112"/>
                  </a:lnTo>
                  <a:lnTo>
                    <a:pt x="1218" y="1110"/>
                  </a:lnTo>
                  <a:lnTo>
                    <a:pt x="1220" y="1109"/>
                  </a:lnTo>
                  <a:lnTo>
                    <a:pt x="1220" y="1110"/>
                  </a:lnTo>
                  <a:lnTo>
                    <a:pt x="1220" y="1111"/>
                  </a:lnTo>
                  <a:lnTo>
                    <a:pt x="1220" y="1112"/>
                  </a:lnTo>
                  <a:lnTo>
                    <a:pt x="1220" y="1115"/>
                  </a:lnTo>
                  <a:lnTo>
                    <a:pt x="1220" y="1115"/>
                  </a:lnTo>
                  <a:lnTo>
                    <a:pt x="1222" y="1115"/>
                  </a:lnTo>
                  <a:lnTo>
                    <a:pt x="1225" y="1114"/>
                  </a:lnTo>
                  <a:lnTo>
                    <a:pt x="1231" y="1111"/>
                  </a:lnTo>
                  <a:lnTo>
                    <a:pt x="1232" y="1109"/>
                  </a:lnTo>
                  <a:lnTo>
                    <a:pt x="1233" y="1106"/>
                  </a:lnTo>
                  <a:lnTo>
                    <a:pt x="1233" y="1104"/>
                  </a:lnTo>
                  <a:lnTo>
                    <a:pt x="1235" y="1102"/>
                  </a:lnTo>
                  <a:lnTo>
                    <a:pt x="1239" y="1099"/>
                  </a:lnTo>
                  <a:lnTo>
                    <a:pt x="1243" y="1098"/>
                  </a:lnTo>
                  <a:lnTo>
                    <a:pt x="1245" y="1099"/>
                  </a:lnTo>
                  <a:lnTo>
                    <a:pt x="1248" y="1101"/>
                  </a:lnTo>
                  <a:lnTo>
                    <a:pt x="1250" y="1103"/>
                  </a:lnTo>
                  <a:lnTo>
                    <a:pt x="1253" y="1106"/>
                  </a:lnTo>
                  <a:lnTo>
                    <a:pt x="1257" y="1108"/>
                  </a:lnTo>
                  <a:lnTo>
                    <a:pt x="1258" y="1108"/>
                  </a:lnTo>
                  <a:lnTo>
                    <a:pt x="1258" y="1108"/>
                  </a:lnTo>
                  <a:lnTo>
                    <a:pt x="1258" y="1105"/>
                  </a:lnTo>
                  <a:lnTo>
                    <a:pt x="1259" y="1104"/>
                  </a:lnTo>
                  <a:lnTo>
                    <a:pt x="1263" y="1113"/>
                  </a:lnTo>
                  <a:lnTo>
                    <a:pt x="1271" y="1131"/>
                  </a:lnTo>
                  <a:lnTo>
                    <a:pt x="1271" y="1135"/>
                  </a:lnTo>
                  <a:lnTo>
                    <a:pt x="1269" y="1139"/>
                  </a:lnTo>
                  <a:lnTo>
                    <a:pt x="1266" y="1143"/>
                  </a:lnTo>
                  <a:lnTo>
                    <a:pt x="1262" y="1147"/>
                  </a:lnTo>
                  <a:lnTo>
                    <a:pt x="1256" y="1156"/>
                  </a:lnTo>
                  <a:lnTo>
                    <a:pt x="1252" y="1160"/>
                  </a:lnTo>
                  <a:lnTo>
                    <a:pt x="1249" y="1167"/>
                  </a:lnTo>
                  <a:lnTo>
                    <a:pt x="1246" y="1174"/>
                  </a:lnTo>
                  <a:lnTo>
                    <a:pt x="1243" y="1181"/>
                  </a:lnTo>
                  <a:lnTo>
                    <a:pt x="1239" y="1184"/>
                  </a:lnTo>
                  <a:lnTo>
                    <a:pt x="1236" y="1187"/>
                  </a:lnTo>
                  <a:lnTo>
                    <a:pt x="1233" y="1191"/>
                  </a:lnTo>
                  <a:lnTo>
                    <a:pt x="1232" y="1193"/>
                  </a:lnTo>
                  <a:lnTo>
                    <a:pt x="1234" y="1192"/>
                  </a:lnTo>
                  <a:lnTo>
                    <a:pt x="1235" y="1191"/>
                  </a:lnTo>
                  <a:lnTo>
                    <a:pt x="1237" y="1189"/>
                  </a:lnTo>
                  <a:lnTo>
                    <a:pt x="1240" y="1185"/>
                  </a:lnTo>
                  <a:lnTo>
                    <a:pt x="1244" y="1182"/>
                  </a:lnTo>
                  <a:lnTo>
                    <a:pt x="1244" y="1181"/>
                  </a:lnTo>
                  <a:lnTo>
                    <a:pt x="1244" y="1180"/>
                  </a:lnTo>
                  <a:lnTo>
                    <a:pt x="1245" y="1179"/>
                  </a:lnTo>
                  <a:lnTo>
                    <a:pt x="1245" y="1177"/>
                  </a:lnTo>
                  <a:lnTo>
                    <a:pt x="1246" y="1174"/>
                  </a:lnTo>
                  <a:lnTo>
                    <a:pt x="1248" y="1172"/>
                  </a:lnTo>
                  <a:lnTo>
                    <a:pt x="1249" y="1169"/>
                  </a:lnTo>
                  <a:lnTo>
                    <a:pt x="1250" y="1166"/>
                  </a:lnTo>
                  <a:lnTo>
                    <a:pt x="1253" y="1165"/>
                  </a:lnTo>
                  <a:lnTo>
                    <a:pt x="1249" y="1173"/>
                  </a:lnTo>
                  <a:lnTo>
                    <a:pt x="1251" y="1170"/>
                  </a:lnTo>
                  <a:lnTo>
                    <a:pt x="1253" y="1167"/>
                  </a:lnTo>
                  <a:lnTo>
                    <a:pt x="1255" y="1166"/>
                  </a:lnTo>
                  <a:lnTo>
                    <a:pt x="1256" y="1166"/>
                  </a:lnTo>
                  <a:lnTo>
                    <a:pt x="1257" y="1163"/>
                  </a:lnTo>
                  <a:lnTo>
                    <a:pt x="1258" y="1158"/>
                  </a:lnTo>
                  <a:lnTo>
                    <a:pt x="1260" y="1155"/>
                  </a:lnTo>
                  <a:lnTo>
                    <a:pt x="1263" y="1152"/>
                  </a:lnTo>
                  <a:lnTo>
                    <a:pt x="1266" y="1149"/>
                  </a:lnTo>
                  <a:lnTo>
                    <a:pt x="1275" y="1142"/>
                  </a:lnTo>
                  <a:lnTo>
                    <a:pt x="1278" y="1139"/>
                  </a:lnTo>
                  <a:lnTo>
                    <a:pt x="1281" y="1137"/>
                  </a:lnTo>
                  <a:lnTo>
                    <a:pt x="1282" y="1137"/>
                  </a:lnTo>
                  <a:lnTo>
                    <a:pt x="1281" y="1138"/>
                  </a:lnTo>
                  <a:lnTo>
                    <a:pt x="1279" y="1141"/>
                  </a:lnTo>
                  <a:lnTo>
                    <a:pt x="1277" y="1146"/>
                  </a:lnTo>
                  <a:lnTo>
                    <a:pt x="1271" y="1157"/>
                  </a:lnTo>
                  <a:lnTo>
                    <a:pt x="1267" y="1163"/>
                  </a:lnTo>
                  <a:lnTo>
                    <a:pt x="1267" y="1165"/>
                  </a:lnTo>
                  <a:lnTo>
                    <a:pt x="1266" y="1169"/>
                  </a:lnTo>
                  <a:lnTo>
                    <a:pt x="1264" y="1173"/>
                  </a:lnTo>
                  <a:lnTo>
                    <a:pt x="1262" y="1178"/>
                  </a:lnTo>
                  <a:lnTo>
                    <a:pt x="1262" y="1178"/>
                  </a:lnTo>
                  <a:lnTo>
                    <a:pt x="1263" y="1177"/>
                  </a:lnTo>
                  <a:lnTo>
                    <a:pt x="1263" y="1176"/>
                  </a:lnTo>
                  <a:lnTo>
                    <a:pt x="1264" y="1175"/>
                  </a:lnTo>
                  <a:lnTo>
                    <a:pt x="1264" y="1174"/>
                  </a:lnTo>
                  <a:lnTo>
                    <a:pt x="1265" y="1173"/>
                  </a:lnTo>
                  <a:lnTo>
                    <a:pt x="1272" y="1160"/>
                  </a:lnTo>
                  <a:lnTo>
                    <a:pt x="1274" y="1158"/>
                  </a:lnTo>
                  <a:lnTo>
                    <a:pt x="1275" y="1157"/>
                  </a:lnTo>
                  <a:lnTo>
                    <a:pt x="1276" y="1156"/>
                  </a:lnTo>
                  <a:lnTo>
                    <a:pt x="1278" y="1154"/>
                  </a:lnTo>
                  <a:lnTo>
                    <a:pt x="1278" y="1150"/>
                  </a:lnTo>
                  <a:lnTo>
                    <a:pt x="1280" y="1145"/>
                  </a:lnTo>
                  <a:lnTo>
                    <a:pt x="1284" y="1139"/>
                  </a:lnTo>
                  <a:lnTo>
                    <a:pt x="1285" y="1138"/>
                  </a:lnTo>
                  <a:lnTo>
                    <a:pt x="1290" y="1135"/>
                  </a:lnTo>
                  <a:lnTo>
                    <a:pt x="1296" y="1128"/>
                  </a:lnTo>
                  <a:lnTo>
                    <a:pt x="1299" y="1126"/>
                  </a:lnTo>
                  <a:lnTo>
                    <a:pt x="1302" y="1124"/>
                  </a:lnTo>
                  <a:lnTo>
                    <a:pt x="1306" y="1123"/>
                  </a:lnTo>
                  <a:lnTo>
                    <a:pt x="1312" y="1120"/>
                  </a:lnTo>
                  <a:lnTo>
                    <a:pt x="1312" y="1123"/>
                  </a:lnTo>
                  <a:lnTo>
                    <a:pt x="1311" y="1123"/>
                  </a:lnTo>
                  <a:lnTo>
                    <a:pt x="1309" y="1129"/>
                  </a:lnTo>
                  <a:lnTo>
                    <a:pt x="1307" y="1135"/>
                  </a:lnTo>
                  <a:lnTo>
                    <a:pt x="1305" y="1141"/>
                  </a:lnTo>
                  <a:lnTo>
                    <a:pt x="1305" y="1142"/>
                  </a:lnTo>
                  <a:lnTo>
                    <a:pt x="1308" y="1137"/>
                  </a:lnTo>
                  <a:lnTo>
                    <a:pt x="1309" y="1134"/>
                  </a:lnTo>
                  <a:lnTo>
                    <a:pt x="1311" y="1129"/>
                  </a:lnTo>
                  <a:lnTo>
                    <a:pt x="1312" y="1127"/>
                  </a:lnTo>
                  <a:lnTo>
                    <a:pt x="1313" y="1124"/>
                  </a:lnTo>
                  <a:lnTo>
                    <a:pt x="1321" y="1115"/>
                  </a:lnTo>
                  <a:lnTo>
                    <a:pt x="1323" y="1114"/>
                  </a:lnTo>
                  <a:lnTo>
                    <a:pt x="1324" y="1114"/>
                  </a:lnTo>
                  <a:lnTo>
                    <a:pt x="1325" y="1113"/>
                  </a:lnTo>
                  <a:lnTo>
                    <a:pt x="1327" y="1112"/>
                  </a:lnTo>
                  <a:lnTo>
                    <a:pt x="1333" y="1105"/>
                  </a:lnTo>
                  <a:lnTo>
                    <a:pt x="1338" y="1098"/>
                  </a:lnTo>
                  <a:lnTo>
                    <a:pt x="1343" y="1091"/>
                  </a:lnTo>
                  <a:lnTo>
                    <a:pt x="1345" y="1089"/>
                  </a:lnTo>
                  <a:lnTo>
                    <a:pt x="1349" y="1087"/>
                  </a:lnTo>
                  <a:lnTo>
                    <a:pt x="1350" y="1086"/>
                  </a:lnTo>
                  <a:lnTo>
                    <a:pt x="1352" y="1084"/>
                  </a:lnTo>
                  <a:lnTo>
                    <a:pt x="1354" y="1080"/>
                  </a:lnTo>
                  <a:lnTo>
                    <a:pt x="1357" y="1077"/>
                  </a:lnTo>
                  <a:lnTo>
                    <a:pt x="1359" y="1075"/>
                  </a:lnTo>
                  <a:lnTo>
                    <a:pt x="1362" y="1074"/>
                  </a:lnTo>
                  <a:lnTo>
                    <a:pt x="1363" y="1076"/>
                  </a:lnTo>
                  <a:lnTo>
                    <a:pt x="1363" y="1078"/>
                  </a:lnTo>
                  <a:lnTo>
                    <a:pt x="1362" y="1081"/>
                  </a:lnTo>
                  <a:lnTo>
                    <a:pt x="1360" y="1084"/>
                  </a:lnTo>
                  <a:lnTo>
                    <a:pt x="1358" y="1086"/>
                  </a:lnTo>
                  <a:lnTo>
                    <a:pt x="1357" y="1089"/>
                  </a:lnTo>
                  <a:lnTo>
                    <a:pt x="1354" y="1097"/>
                  </a:lnTo>
                  <a:lnTo>
                    <a:pt x="1350" y="1105"/>
                  </a:lnTo>
                  <a:lnTo>
                    <a:pt x="1337" y="1132"/>
                  </a:lnTo>
                  <a:lnTo>
                    <a:pt x="1322" y="1158"/>
                  </a:lnTo>
                  <a:lnTo>
                    <a:pt x="1306" y="1184"/>
                  </a:lnTo>
                  <a:lnTo>
                    <a:pt x="1290" y="1209"/>
                  </a:lnTo>
                  <a:lnTo>
                    <a:pt x="1293" y="1208"/>
                  </a:lnTo>
                  <a:lnTo>
                    <a:pt x="1266" y="1247"/>
                  </a:lnTo>
                  <a:lnTo>
                    <a:pt x="1237" y="1283"/>
                  </a:lnTo>
                  <a:lnTo>
                    <a:pt x="1206" y="1319"/>
                  </a:lnTo>
                  <a:lnTo>
                    <a:pt x="1173" y="1352"/>
                  </a:lnTo>
                  <a:lnTo>
                    <a:pt x="1138" y="1384"/>
                  </a:lnTo>
                  <a:lnTo>
                    <a:pt x="1102" y="1414"/>
                  </a:lnTo>
                  <a:lnTo>
                    <a:pt x="1064" y="1442"/>
                  </a:lnTo>
                  <a:lnTo>
                    <a:pt x="1024" y="1468"/>
                  </a:lnTo>
                  <a:lnTo>
                    <a:pt x="983" y="1491"/>
                  </a:lnTo>
                  <a:lnTo>
                    <a:pt x="941" y="1513"/>
                  </a:lnTo>
                  <a:lnTo>
                    <a:pt x="898" y="1532"/>
                  </a:lnTo>
                  <a:lnTo>
                    <a:pt x="853" y="1549"/>
                  </a:lnTo>
                  <a:lnTo>
                    <a:pt x="853" y="1547"/>
                  </a:lnTo>
                  <a:lnTo>
                    <a:pt x="862" y="1544"/>
                  </a:lnTo>
                  <a:lnTo>
                    <a:pt x="872" y="1540"/>
                  </a:lnTo>
                  <a:lnTo>
                    <a:pt x="882" y="1535"/>
                  </a:lnTo>
                  <a:lnTo>
                    <a:pt x="892" y="1528"/>
                  </a:lnTo>
                  <a:lnTo>
                    <a:pt x="902" y="1522"/>
                  </a:lnTo>
                  <a:lnTo>
                    <a:pt x="910" y="1515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5" y="1509"/>
                  </a:lnTo>
                  <a:lnTo>
                    <a:pt x="914" y="1510"/>
                  </a:lnTo>
                  <a:lnTo>
                    <a:pt x="914" y="1510"/>
                  </a:lnTo>
                  <a:lnTo>
                    <a:pt x="916" y="1508"/>
                  </a:lnTo>
                  <a:lnTo>
                    <a:pt x="919" y="1505"/>
                  </a:lnTo>
                  <a:lnTo>
                    <a:pt x="923" y="1501"/>
                  </a:lnTo>
                  <a:lnTo>
                    <a:pt x="929" y="1497"/>
                  </a:lnTo>
                  <a:lnTo>
                    <a:pt x="933" y="1492"/>
                  </a:lnTo>
                  <a:lnTo>
                    <a:pt x="936" y="1487"/>
                  </a:lnTo>
                  <a:lnTo>
                    <a:pt x="938" y="1483"/>
                  </a:lnTo>
                  <a:lnTo>
                    <a:pt x="938" y="1478"/>
                  </a:lnTo>
                  <a:lnTo>
                    <a:pt x="937" y="1477"/>
                  </a:lnTo>
                  <a:lnTo>
                    <a:pt x="935" y="1477"/>
                  </a:lnTo>
                  <a:lnTo>
                    <a:pt x="930" y="1479"/>
                  </a:lnTo>
                  <a:lnTo>
                    <a:pt x="927" y="1480"/>
                  </a:lnTo>
                  <a:lnTo>
                    <a:pt x="902" y="1481"/>
                  </a:lnTo>
                  <a:lnTo>
                    <a:pt x="877" y="1481"/>
                  </a:lnTo>
                  <a:lnTo>
                    <a:pt x="868" y="1481"/>
                  </a:lnTo>
                  <a:lnTo>
                    <a:pt x="862" y="1480"/>
                  </a:lnTo>
                  <a:lnTo>
                    <a:pt x="859" y="1480"/>
                  </a:lnTo>
                  <a:lnTo>
                    <a:pt x="858" y="1479"/>
                  </a:lnTo>
                  <a:lnTo>
                    <a:pt x="859" y="1478"/>
                  </a:lnTo>
                  <a:lnTo>
                    <a:pt x="860" y="1478"/>
                  </a:lnTo>
                  <a:lnTo>
                    <a:pt x="862" y="1477"/>
                  </a:lnTo>
                  <a:lnTo>
                    <a:pt x="865" y="1476"/>
                  </a:lnTo>
                  <a:lnTo>
                    <a:pt x="866" y="1474"/>
                  </a:lnTo>
                  <a:lnTo>
                    <a:pt x="867" y="1472"/>
                  </a:lnTo>
                  <a:lnTo>
                    <a:pt x="866" y="1470"/>
                  </a:lnTo>
                  <a:lnTo>
                    <a:pt x="863" y="1467"/>
                  </a:lnTo>
                  <a:lnTo>
                    <a:pt x="860" y="1465"/>
                  </a:lnTo>
                  <a:lnTo>
                    <a:pt x="855" y="1463"/>
                  </a:lnTo>
                  <a:lnTo>
                    <a:pt x="851" y="1461"/>
                  </a:lnTo>
                  <a:lnTo>
                    <a:pt x="848" y="1458"/>
                  </a:lnTo>
                  <a:lnTo>
                    <a:pt x="848" y="1457"/>
                  </a:lnTo>
                  <a:lnTo>
                    <a:pt x="849" y="1456"/>
                  </a:lnTo>
                  <a:lnTo>
                    <a:pt x="849" y="1455"/>
                  </a:lnTo>
                  <a:lnTo>
                    <a:pt x="843" y="1445"/>
                  </a:lnTo>
                  <a:lnTo>
                    <a:pt x="835" y="1436"/>
                  </a:lnTo>
                  <a:lnTo>
                    <a:pt x="830" y="1433"/>
                  </a:lnTo>
                  <a:lnTo>
                    <a:pt x="825" y="1431"/>
                  </a:lnTo>
                  <a:lnTo>
                    <a:pt x="821" y="1427"/>
                  </a:lnTo>
                  <a:lnTo>
                    <a:pt x="817" y="1422"/>
                  </a:lnTo>
                  <a:lnTo>
                    <a:pt x="815" y="1421"/>
                  </a:lnTo>
                  <a:lnTo>
                    <a:pt x="807" y="1421"/>
                  </a:lnTo>
                  <a:lnTo>
                    <a:pt x="804" y="1420"/>
                  </a:lnTo>
                  <a:lnTo>
                    <a:pt x="804" y="1420"/>
                  </a:lnTo>
                  <a:lnTo>
                    <a:pt x="803" y="1419"/>
                  </a:lnTo>
                  <a:lnTo>
                    <a:pt x="804" y="1418"/>
                  </a:lnTo>
                  <a:lnTo>
                    <a:pt x="804" y="1414"/>
                  </a:lnTo>
                  <a:lnTo>
                    <a:pt x="802" y="1412"/>
                  </a:lnTo>
                  <a:lnTo>
                    <a:pt x="800" y="1411"/>
                  </a:lnTo>
                  <a:lnTo>
                    <a:pt x="797" y="1409"/>
                  </a:lnTo>
                  <a:lnTo>
                    <a:pt x="796" y="1407"/>
                  </a:lnTo>
                  <a:lnTo>
                    <a:pt x="796" y="1404"/>
                  </a:lnTo>
                  <a:lnTo>
                    <a:pt x="798" y="1400"/>
                  </a:lnTo>
                  <a:lnTo>
                    <a:pt x="803" y="1395"/>
                  </a:lnTo>
                  <a:lnTo>
                    <a:pt x="808" y="1391"/>
                  </a:lnTo>
                  <a:lnTo>
                    <a:pt x="812" y="1388"/>
                  </a:lnTo>
                  <a:lnTo>
                    <a:pt x="816" y="1386"/>
                  </a:lnTo>
                  <a:lnTo>
                    <a:pt x="822" y="1384"/>
                  </a:lnTo>
                  <a:lnTo>
                    <a:pt x="823" y="1382"/>
                  </a:lnTo>
                  <a:lnTo>
                    <a:pt x="825" y="1378"/>
                  </a:lnTo>
                  <a:lnTo>
                    <a:pt x="827" y="1373"/>
                  </a:lnTo>
                  <a:lnTo>
                    <a:pt x="828" y="1367"/>
                  </a:lnTo>
                  <a:lnTo>
                    <a:pt x="827" y="1368"/>
                  </a:lnTo>
                  <a:lnTo>
                    <a:pt x="827" y="1369"/>
                  </a:lnTo>
                  <a:lnTo>
                    <a:pt x="826" y="1371"/>
                  </a:lnTo>
                  <a:lnTo>
                    <a:pt x="825" y="1372"/>
                  </a:lnTo>
                  <a:lnTo>
                    <a:pt x="823" y="1372"/>
                  </a:lnTo>
                  <a:lnTo>
                    <a:pt x="820" y="1373"/>
                  </a:lnTo>
                  <a:lnTo>
                    <a:pt x="816" y="1375"/>
                  </a:lnTo>
                  <a:lnTo>
                    <a:pt x="813" y="1376"/>
                  </a:lnTo>
                  <a:lnTo>
                    <a:pt x="810" y="1376"/>
                  </a:lnTo>
                  <a:lnTo>
                    <a:pt x="807" y="1375"/>
                  </a:lnTo>
                  <a:lnTo>
                    <a:pt x="805" y="1372"/>
                  </a:lnTo>
                  <a:lnTo>
                    <a:pt x="805" y="1367"/>
                  </a:lnTo>
                  <a:lnTo>
                    <a:pt x="806" y="1363"/>
                  </a:lnTo>
                  <a:lnTo>
                    <a:pt x="808" y="1359"/>
                  </a:lnTo>
                  <a:lnTo>
                    <a:pt x="811" y="1357"/>
                  </a:lnTo>
                  <a:lnTo>
                    <a:pt x="815" y="1356"/>
                  </a:lnTo>
                  <a:lnTo>
                    <a:pt x="818" y="1354"/>
                  </a:lnTo>
                  <a:lnTo>
                    <a:pt x="821" y="1352"/>
                  </a:lnTo>
                  <a:lnTo>
                    <a:pt x="821" y="1351"/>
                  </a:lnTo>
                  <a:lnTo>
                    <a:pt x="820" y="1351"/>
                  </a:lnTo>
                  <a:lnTo>
                    <a:pt x="819" y="1351"/>
                  </a:lnTo>
                  <a:lnTo>
                    <a:pt x="818" y="1351"/>
                  </a:lnTo>
                  <a:lnTo>
                    <a:pt x="817" y="1350"/>
                  </a:lnTo>
                  <a:lnTo>
                    <a:pt x="817" y="1350"/>
                  </a:lnTo>
                  <a:lnTo>
                    <a:pt x="817" y="1349"/>
                  </a:lnTo>
                  <a:lnTo>
                    <a:pt x="818" y="1347"/>
                  </a:lnTo>
                  <a:lnTo>
                    <a:pt x="821" y="1346"/>
                  </a:lnTo>
                  <a:lnTo>
                    <a:pt x="823" y="1345"/>
                  </a:lnTo>
                  <a:lnTo>
                    <a:pt x="825" y="1343"/>
                  </a:lnTo>
                  <a:lnTo>
                    <a:pt x="826" y="1339"/>
                  </a:lnTo>
                  <a:lnTo>
                    <a:pt x="825" y="1336"/>
                  </a:lnTo>
                  <a:lnTo>
                    <a:pt x="826" y="1332"/>
                  </a:lnTo>
                  <a:lnTo>
                    <a:pt x="829" y="1331"/>
                  </a:lnTo>
                  <a:lnTo>
                    <a:pt x="833" y="1329"/>
                  </a:lnTo>
                  <a:lnTo>
                    <a:pt x="838" y="1327"/>
                  </a:lnTo>
                  <a:lnTo>
                    <a:pt x="846" y="1324"/>
                  </a:lnTo>
                  <a:lnTo>
                    <a:pt x="848" y="1322"/>
                  </a:lnTo>
                  <a:lnTo>
                    <a:pt x="849" y="1321"/>
                  </a:lnTo>
                  <a:lnTo>
                    <a:pt x="849" y="1320"/>
                  </a:lnTo>
                  <a:lnTo>
                    <a:pt x="848" y="1319"/>
                  </a:lnTo>
                  <a:lnTo>
                    <a:pt x="847" y="1319"/>
                  </a:lnTo>
                  <a:lnTo>
                    <a:pt x="846" y="1318"/>
                  </a:lnTo>
                  <a:lnTo>
                    <a:pt x="845" y="1318"/>
                  </a:lnTo>
                  <a:lnTo>
                    <a:pt x="845" y="1318"/>
                  </a:lnTo>
                  <a:lnTo>
                    <a:pt x="853" y="1311"/>
                  </a:lnTo>
                  <a:lnTo>
                    <a:pt x="862" y="1306"/>
                  </a:lnTo>
                  <a:lnTo>
                    <a:pt x="869" y="1299"/>
                  </a:lnTo>
                  <a:lnTo>
                    <a:pt x="870" y="1298"/>
                  </a:lnTo>
                  <a:lnTo>
                    <a:pt x="871" y="1297"/>
                  </a:lnTo>
                  <a:lnTo>
                    <a:pt x="871" y="1294"/>
                  </a:lnTo>
                  <a:lnTo>
                    <a:pt x="871" y="1293"/>
                  </a:lnTo>
                  <a:lnTo>
                    <a:pt x="873" y="1291"/>
                  </a:lnTo>
                  <a:lnTo>
                    <a:pt x="874" y="1290"/>
                  </a:lnTo>
                  <a:lnTo>
                    <a:pt x="878" y="1285"/>
                  </a:lnTo>
                  <a:lnTo>
                    <a:pt x="880" y="1283"/>
                  </a:lnTo>
                  <a:lnTo>
                    <a:pt x="882" y="1281"/>
                  </a:lnTo>
                  <a:lnTo>
                    <a:pt x="883" y="1278"/>
                  </a:lnTo>
                  <a:lnTo>
                    <a:pt x="883" y="1277"/>
                  </a:lnTo>
                  <a:lnTo>
                    <a:pt x="882" y="1277"/>
                  </a:lnTo>
                  <a:lnTo>
                    <a:pt x="880" y="1278"/>
                  </a:lnTo>
                  <a:lnTo>
                    <a:pt x="879" y="1278"/>
                  </a:lnTo>
                  <a:lnTo>
                    <a:pt x="878" y="1279"/>
                  </a:lnTo>
                  <a:lnTo>
                    <a:pt x="877" y="1279"/>
                  </a:lnTo>
                  <a:lnTo>
                    <a:pt x="877" y="1278"/>
                  </a:lnTo>
                  <a:lnTo>
                    <a:pt x="875" y="1271"/>
                  </a:lnTo>
                  <a:lnTo>
                    <a:pt x="876" y="1264"/>
                  </a:lnTo>
                  <a:lnTo>
                    <a:pt x="875" y="1257"/>
                  </a:lnTo>
                  <a:lnTo>
                    <a:pt x="874" y="1249"/>
                  </a:lnTo>
                  <a:lnTo>
                    <a:pt x="873" y="1240"/>
                  </a:lnTo>
                  <a:lnTo>
                    <a:pt x="870" y="1232"/>
                  </a:lnTo>
                  <a:lnTo>
                    <a:pt x="868" y="1229"/>
                  </a:lnTo>
                  <a:lnTo>
                    <a:pt x="865" y="1227"/>
                  </a:lnTo>
                  <a:lnTo>
                    <a:pt x="862" y="1225"/>
                  </a:lnTo>
                  <a:lnTo>
                    <a:pt x="860" y="1221"/>
                  </a:lnTo>
                  <a:lnTo>
                    <a:pt x="860" y="1220"/>
                  </a:lnTo>
                  <a:lnTo>
                    <a:pt x="858" y="1220"/>
                  </a:lnTo>
                  <a:lnTo>
                    <a:pt x="858" y="1220"/>
                  </a:lnTo>
                  <a:lnTo>
                    <a:pt x="859" y="1219"/>
                  </a:lnTo>
                  <a:lnTo>
                    <a:pt x="859" y="1218"/>
                  </a:lnTo>
                  <a:lnTo>
                    <a:pt x="859" y="1217"/>
                  </a:lnTo>
                  <a:lnTo>
                    <a:pt x="859" y="1216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4"/>
                  </a:lnTo>
                  <a:lnTo>
                    <a:pt x="858" y="1214"/>
                  </a:lnTo>
                  <a:lnTo>
                    <a:pt x="859" y="1213"/>
                  </a:lnTo>
                  <a:lnTo>
                    <a:pt x="859" y="1213"/>
                  </a:lnTo>
                  <a:lnTo>
                    <a:pt x="855" y="1211"/>
                  </a:lnTo>
                  <a:lnTo>
                    <a:pt x="852" y="1210"/>
                  </a:lnTo>
                  <a:lnTo>
                    <a:pt x="849" y="1209"/>
                  </a:lnTo>
                  <a:lnTo>
                    <a:pt x="844" y="1210"/>
                  </a:lnTo>
                  <a:lnTo>
                    <a:pt x="839" y="1212"/>
                  </a:lnTo>
                  <a:lnTo>
                    <a:pt x="834" y="1216"/>
                  </a:lnTo>
                  <a:lnTo>
                    <a:pt x="829" y="1220"/>
                  </a:lnTo>
                  <a:lnTo>
                    <a:pt x="825" y="1224"/>
                  </a:lnTo>
                  <a:lnTo>
                    <a:pt x="823" y="1226"/>
                  </a:lnTo>
                  <a:lnTo>
                    <a:pt x="822" y="1230"/>
                  </a:lnTo>
                  <a:lnTo>
                    <a:pt x="823" y="1234"/>
                  </a:lnTo>
                  <a:lnTo>
                    <a:pt x="824" y="1238"/>
                  </a:lnTo>
                  <a:lnTo>
                    <a:pt x="823" y="1241"/>
                  </a:lnTo>
                  <a:lnTo>
                    <a:pt x="821" y="1243"/>
                  </a:lnTo>
                  <a:lnTo>
                    <a:pt x="817" y="1244"/>
                  </a:lnTo>
                  <a:lnTo>
                    <a:pt x="814" y="1243"/>
                  </a:lnTo>
                  <a:lnTo>
                    <a:pt x="813" y="1241"/>
                  </a:lnTo>
                  <a:lnTo>
                    <a:pt x="813" y="1239"/>
                  </a:lnTo>
                  <a:lnTo>
                    <a:pt x="814" y="1237"/>
                  </a:lnTo>
                  <a:lnTo>
                    <a:pt x="813" y="1235"/>
                  </a:lnTo>
                  <a:lnTo>
                    <a:pt x="812" y="1233"/>
                  </a:lnTo>
                  <a:lnTo>
                    <a:pt x="810" y="1233"/>
                  </a:lnTo>
                  <a:lnTo>
                    <a:pt x="807" y="1235"/>
                  </a:lnTo>
                  <a:lnTo>
                    <a:pt x="805" y="1237"/>
                  </a:lnTo>
                  <a:lnTo>
                    <a:pt x="803" y="1238"/>
                  </a:lnTo>
                  <a:lnTo>
                    <a:pt x="800" y="1236"/>
                  </a:lnTo>
                  <a:lnTo>
                    <a:pt x="797" y="1234"/>
                  </a:lnTo>
                  <a:lnTo>
                    <a:pt x="794" y="1231"/>
                  </a:lnTo>
                  <a:lnTo>
                    <a:pt x="791" y="1230"/>
                  </a:lnTo>
                  <a:lnTo>
                    <a:pt x="787" y="1231"/>
                  </a:lnTo>
                  <a:lnTo>
                    <a:pt x="784" y="1234"/>
                  </a:lnTo>
                  <a:lnTo>
                    <a:pt x="780" y="1236"/>
                  </a:lnTo>
                  <a:lnTo>
                    <a:pt x="777" y="1237"/>
                  </a:lnTo>
                  <a:lnTo>
                    <a:pt x="775" y="1235"/>
                  </a:lnTo>
                  <a:lnTo>
                    <a:pt x="774" y="1233"/>
                  </a:lnTo>
                  <a:lnTo>
                    <a:pt x="774" y="1230"/>
                  </a:lnTo>
                  <a:lnTo>
                    <a:pt x="772" y="1228"/>
                  </a:lnTo>
                  <a:lnTo>
                    <a:pt x="769" y="1227"/>
                  </a:lnTo>
                  <a:lnTo>
                    <a:pt x="767" y="1228"/>
                  </a:lnTo>
                  <a:lnTo>
                    <a:pt x="764" y="1229"/>
                  </a:lnTo>
                  <a:lnTo>
                    <a:pt x="762" y="1229"/>
                  </a:lnTo>
                  <a:lnTo>
                    <a:pt x="761" y="1230"/>
                  </a:lnTo>
                  <a:lnTo>
                    <a:pt x="761" y="1228"/>
                  </a:lnTo>
                  <a:lnTo>
                    <a:pt x="762" y="1227"/>
                  </a:lnTo>
                  <a:lnTo>
                    <a:pt x="764" y="1224"/>
                  </a:lnTo>
                  <a:lnTo>
                    <a:pt x="763" y="1223"/>
                  </a:lnTo>
                  <a:lnTo>
                    <a:pt x="760" y="1219"/>
                  </a:lnTo>
                  <a:lnTo>
                    <a:pt x="758" y="1216"/>
                  </a:lnTo>
                  <a:lnTo>
                    <a:pt x="756" y="1215"/>
                  </a:lnTo>
                  <a:lnTo>
                    <a:pt x="754" y="1216"/>
                  </a:lnTo>
                  <a:lnTo>
                    <a:pt x="753" y="1217"/>
                  </a:lnTo>
                  <a:lnTo>
                    <a:pt x="750" y="1219"/>
                  </a:lnTo>
                  <a:lnTo>
                    <a:pt x="748" y="1218"/>
                  </a:lnTo>
                  <a:lnTo>
                    <a:pt x="745" y="1216"/>
                  </a:lnTo>
                  <a:lnTo>
                    <a:pt x="744" y="1216"/>
                  </a:lnTo>
                  <a:lnTo>
                    <a:pt x="744" y="1215"/>
                  </a:lnTo>
                  <a:lnTo>
                    <a:pt x="744" y="1213"/>
                  </a:lnTo>
                  <a:lnTo>
                    <a:pt x="743" y="1212"/>
                  </a:lnTo>
                  <a:lnTo>
                    <a:pt x="743" y="1211"/>
                  </a:lnTo>
                  <a:lnTo>
                    <a:pt x="743" y="1210"/>
                  </a:lnTo>
                  <a:lnTo>
                    <a:pt x="739" y="1209"/>
                  </a:lnTo>
                  <a:lnTo>
                    <a:pt x="735" y="1208"/>
                  </a:lnTo>
                  <a:lnTo>
                    <a:pt x="732" y="1206"/>
                  </a:lnTo>
                  <a:lnTo>
                    <a:pt x="729" y="1202"/>
                  </a:lnTo>
                  <a:lnTo>
                    <a:pt x="726" y="1198"/>
                  </a:lnTo>
                  <a:lnTo>
                    <a:pt x="724" y="1194"/>
                  </a:lnTo>
                  <a:lnTo>
                    <a:pt x="720" y="1191"/>
                  </a:lnTo>
                  <a:lnTo>
                    <a:pt x="717" y="1188"/>
                  </a:lnTo>
                  <a:lnTo>
                    <a:pt x="712" y="1186"/>
                  </a:lnTo>
                  <a:lnTo>
                    <a:pt x="708" y="1184"/>
                  </a:lnTo>
                  <a:lnTo>
                    <a:pt x="707" y="1183"/>
                  </a:lnTo>
                  <a:lnTo>
                    <a:pt x="705" y="1180"/>
                  </a:lnTo>
                  <a:lnTo>
                    <a:pt x="704" y="1179"/>
                  </a:lnTo>
                  <a:lnTo>
                    <a:pt x="703" y="1177"/>
                  </a:lnTo>
                  <a:lnTo>
                    <a:pt x="695" y="1173"/>
                  </a:lnTo>
                  <a:lnTo>
                    <a:pt x="691" y="1172"/>
                  </a:lnTo>
                  <a:lnTo>
                    <a:pt x="687" y="1169"/>
                  </a:lnTo>
                  <a:lnTo>
                    <a:pt x="685" y="1167"/>
                  </a:lnTo>
                  <a:lnTo>
                    <a:pt x="685" y="1166"/>
                  </a:lnTo>
                  <a:lnTo>
                    <a:pt x="686" y="1166"/>
                  </a:lnTo>
                  <a:lnTo>
                    <a:pt x="692" y="1166"/>
                  </a:lnTo>
                  <a:lnTo>
                    <a:pt x="692" y="1165"/>
                  </a:lnTo>
                  <a:lnTo>
                    <a:pt x="690" y="1161"/>
                  </a:lnTo>
                  <a:lnTo>
                    <a:pt x="686" y="1159"/>
                  </a:lnTo>
                  <a:lnTo>
                    <a:pt x="682" y="1158"/>
                  </a:lnTo>
                  <a:lnTo>
                    <a:pt x="681" y="1158"/>
                  </a:lnTo>
                  <a:lnTo>
                    <a:pt x="681" y="1163"/>
                  </a:lnTo>
                  <a:lnTo>
                    <a:pt x="681" y="1163"/>
                  </a:lnTo>
                  <a:lnTo>
                    <a:pt x="675" y="1162"/>
                  </a:lnTo>
                  <a:lnTo>
                    <a:pt x="666" y="1160"/>
                  </a:lnTo>
                  <a:lnTo>
                    <a:pt x="656" y="1158"/>
                  </a:lnTo>
                  <a:lnTo>
                    <a:pt x="645" y="1156"/>
                  </a:lnTo>
                  <a:lnTo>
                    <a:pt x="633" y="1154"/>
                  </a:lnTo>
                  <a:lnTo>
                    <a:pt x="622" y="1151"/>
                  </a:lnTo>
                  <a:lnTo>
                    <a:pt x="611" y="1148"/>
                  </a:lnTo>
                  <a:lnTo>
                    <a:pt x="603" y="1145"/>
                  </a:lnTo>
                  <a:lnTo>
                    <a:pt x="596" y="1142"/>
                  </a:lnTo>
                  <a:lnTo>
                    <a:pt x="592" y="1139"/>
                  </a:lnTo>
                  <a:lnTo>
                    <a:pt x="589" y="1136"/>
                  </a:lnTo>
                  <a:lnTo>
                    <a:pt x="586" y="1131"/>
                  </a:lnTo>
                  <a:lnTo>
                    <a:pt x="583" y="1130"/>
                  </a:lnTo>
                  <a:lnTo>
                    <a:pt x="582" y="1130"/>
                  </a:lnTo>
                  <a:lnTo>
                    <a:pt x="581" y="1130"/>
                  </a:lnTo>
                  <a:lnTo>
                    <a:pt x="578" y="1128"/>
                  </a:lnTo>
                  <a:lnTo>
                    <a:pt x="577" y="1126"/>
                  </a:lnTo>
                  <a:lnTo>
                    <a:pt x="578" y="1126"/>
                  </a:lnTo>
                  <a:lnTo>
                    <a:pt x="578" y="1126"/>
                  </a:lnTo>
                  <a:lnTo>
                    <a:pt x="577" y="1125"/>
                  </a:lnTo>
                  <a:lnTo>
                    <a:pt x="574" y="1123"/>
                  </a:lnTo>
                  <a:lnTo>
                    <a:pt x="570" y="1120"/>
                  </a:lnTo>
                  <a:lnTo>
                    <a:pt x="566" y="1118"/>
                  </a:lnTo>
                  <a:lnTo>
                    <a:pt x="564" y="1117"/>
                  </a:lnTo>
                  <a:lnTo>
                    <a:pt x="563" y="1116"/>
                  </a:lnTo>
                  <a:lnTo>
                    <a:pt x="562" y="1117"/>
                  </a:lnTo>
                  <a:lnTo>
                    <a:pt x="562" y="1117"/>
                  </a:lnTo>
                  <a:lnTo>
                    <a:pt x="560" y="1117"/>
                  </a:lnTo>
                  <a:lnTo>
                    <a:pt x="558" y="1117"/>
                  </a:lnTo>
                  <a:lnTo>
                    <a:pt x="553" y="1115"/>
                  </a:lnTo>
                  <a:lnTo>
                    <a:pt x="547" y="1113"/>
                  </a:lnTo>
                  <a:lnTo>
                    <a:pt x="546" y="1112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6" y="1109"/>
                  </a:lnTo>
                  <a:lnTo>
                    <a:pt x="545" y="1109"/>
                  </a:lnTo>
                  <a:lnTo>
                    <a:pt x="545" y="1109"/>
                  </a:lnTo>
                  <a:lnTo>
                    <a:pt x="541" y="1110"/>
                  </a:lnTo>
                  <a:lnTo>
                    <a:pt x="539" y="1112"/>
                  </a:lnTo>
                  <a:lnTo>
                    <a:pt x="536" y="1115"/>
                  </a:lnTo>
                  <a:lnTo>
                    <a:pt x="534" y="1116"/>
                  </a:lnTo>
                  <a:lnTo>
                    <a:pt x="533" y="1117"/>
                  </a:lnTo>
                  <a:lnTo>
                    <a:pt x="530" y="1118"/>
                  </a:lnTo>
                  <a:lnTo>
                    <a:pt x="517" y="1121"/>
                  </a:lnTo>
                  <a:lnTo>
                    <a:pt x="514" y="1122"/>
                  </a:lnTo>
                  <a:lnTo>
                    <a:pt x="513" y="1122"/>
                  </a:lnTo>
                  <a:lnTo>
                    <a:pt x="508" y="1120"/>
                  </a:lnTo>
                  <a:lnTo>
                    <a:pt x="504" y="1118"/>
                  </a:lnTo>
                  <a:lnTo>
                    <a:pt x="499" y="1117"/>
                  </a:lnTo>
                  <a:lnTo>
                    <a:pt x="493" y="1116"/>
                  </a:lnTo>
                  <a:lnTo>
                    <a:pt x="488" y="1115"/>
                  </a:lnTo>
                  <a:lnTo>
                    <a:pt x="486" y="1115"/>
                  </a:lnTo>
                  <a:lnTo>
                    <a:pt x="484" y="1113"/>
                  </a:lnTo>
                  <a:lnTo>
                    <a:pt x="482" y="1112"/>
                  </a:lnTo>
                  <a:lnTo>
                    <a:pt x="481" y="1111"/>
                  </a:lnTo>
                  <a:lnTo>
                    <a:pt x="478" y="1110"/>
                  </a:lnTo>
                  <a:lnTo>
                    <a:pt x="476" y="1109"/>
                  </a:lnTo>
                  <a:lnTo>
                    <a:pt x="473" y="1109"/>
                  </a:lnTo>
                  <a:lnTo>
                    <a:pt x="472" y="1108"/>
                  </a:lnTo>
                  <a:lnTo>
                    <a:pt x="470" y="1105"/>
                  </a:lnTo>
                  <a:lnTo>
                    <a:pt x="469" y="1104"/>
                  </a:lnTo>
                  <a:lnTo>
                    <a:pt x="468" y="1104"/>
                  </a:lnTo>
                  <a:lnTo>
                    <a:pt x="462" y="1102"/>
                  </a:lnTo>
                  <a:lnTo>
                    <a:pt x="456" y="1101"/>
                  </a:lnTo>
                  <a:lnTo>
                    <a:pt x="450" y="1100"/>
                  </a:lnTo>
                  <a:lnTo>
                    <a:pt x="449" y="1099"/>
                  </a:lnTo>
                  <a:lnTo>
                    <a:pt x="449" y="1098"/>
                  </a:lnTo>
                  <a:lnTo>
                    <a:pt x="447" y="1097"/>
                  </a:lnTo>
                  <a:lnTo>
                    <a:pt x="439" y="1094"/>
                  </a:lnTo>
                  <a:lnTo>
                    <a:pt x="432" y="1090"/>
                  </a:lnTo>
                  <a:lnTo>
                    <a:pt x="424" y="1087"/>
                  </a:lnTo>
                  <a:lnTo>
                    <a:pt x="424" y="1087"/>
                  </a:lnTo>
                  <a:lnTo>
                    <a:pt x="424" y="1086"/>
                  </a:lnTo>
                  <a:lnTo>
                    <a:pt x="413" y="1076"/>
                  </a:lnTo>
                  <a:lnTo>
                    <a:pt x="408" y="1073"/>
                  </a:lnTo>
                  <a:lnTo>
                    <a:pt x="403" y="1071"/>
                  </a:lnTo>
                  <a:lnTo>
                    <a:pt x="398" y="1071"/>
                  </a:lnTo>
                  <a:lnTo>
                    <a:pt x="393" y="1070"/>
                  </a:lnTo>
                  <a:lnTo>
                    <a:pt x="387" y="1068"/>
                  </a:lnTo>
                  <a:lnTo>
                    <a:pt x="383" y="1066"/>
                  </a:lnTo>
                  <a:lnTo>
                    <a:pt x="380" y="1064"/>
                  </a:lnTo>
                  <a:lnTo>
                    <a:pt x="379" y="1063"/>
                  </a:lnTo>
                  <a:lnTo>
                    <a:pt x="379" y="1062"/>
                  </a:lnTo>
                  <a:lnTo>
                    <a:pt x="378" y="1061"/>
                  </a:lnTo>
                  <a:lnTo>
                    <a:pt x="377" y="1059"/>
                  </a:lnTo>
                  <a:lnTo>
                    <a:pt x="374" y="1056"/>
                  </a:lnTo>
                  <a:lnTo>
                    <a:pt x="370" y="1051"/>
                  </a:lnTo>
                  <a:lnTo>
                    <a:pt x="368" y="1050"/>
                  </a:lnTo>
                  <a:lnTo>
                    <a:pt x="364" y="1049"/>
                  </a:lnTo>
                  <a:lnTo>
                    <a:pt x="357" y="1045"/>
                  </a:lnTo>
                  <a:lnTo>
                    <a:pt x="351" y="1041"/>
                  </a:lnTo>
                  <a:lnTo>
                    <a:pt x="350" y="1040"/>
                  </a:lnTo>
                  <a:lnTo>
                    <a:pt x="348" y="1036"/>
                  </a:lnTo>
                  <a:lnTo>
                    <a:pt x="346" y="1033"/>
                  </a:lnTo>
                  <a:lnTo>
                    <a:pt x="343" y="1029"/>
                  </a:lnTo>
                  <a:lnTo>
                    <a:pt x="341" y="1025"/>
                  </a:lnTo>
                  <a:lnTo>
                    <a:pt x="339" y="1021"/>
                  </a:lnTo>
                  <a:lnTo>
                    <a:pt x="339" y="1019"/>
                  </a:lnTo>
                  <a:lnTo>
                    <a:pt x="341" y="1018"/>
                  </a:lnTo>
                  <a:lnTo>
                    <a:pt x="346" y="1018"/>
                  </a:lnTo>
                  <a:lnTo>
                    <a:pt x="348" y="1017"/>
                  </a:lnTo>
                  <a:lnTo>
                    <a:pt x="348" y="1016"/>
                  </a:lnTo>
                  <a:lnTo>
                    <a:pt x="345" y="1014"/>
                  </a:lnTo>
                  <a:lnTo>
                    <a:pt x="343" y="1014"/>
                  </a:lnTo>
                  <a:lnTo>
                    <a:pt x="342" y="1013"/>
                  </a:lnTo>
                  <a:lnTo>
                    <a:pt x="342" y="1012"/>
                  </a:lnTo>
                  <a:lnTo>
                    <a:pt x="344" y="1009"/>
                  </a:lnTo>
                  <a:lnTo>
                    <a:pt x="346" y="1006"/>
                  </a:lnTo>
                  <a:lnTo>
                    <a:pt x="349" y="1003"/>
                  </a:lnTo>
                  <a:lnTo>
                    <a:pt x="350" y="1000"/>
                  </a:lnTo>
                  <a:lnTo>
                    <a:pt x="349" y="997"/>
                  </a:lnTo>
                  <a:lnTo>
                    <a:pt x="344" y="992"/>
                  </a:lnTo>
                  <a:lnTo>
                    <a:pt x="341" y="989"/>
                  </a:lnTo>
                  <a:lnTo>
                    <a:pt x="341" y="984"/>
                  </a:lnTo>
                  <a:lnTo>
                    <a:pt x="341" y="978"/>
                  </a:lnTo>
                  <a:lnTo>
                    <a:pt x="339" y="974"/>
                  </a:lnTo>
                  <a:lnTo>
                    <a:pt x="336" y="970"/>
                  </a:lnTo>
                  <a:lnTo>
                    <a:pt x="332" y="967"/>
                  </a:lnTo>
                  <a:lnTo>
                    <a:pt x="329" y="963"/>
                  </a:lnTo>
                  <a:lnTo>
                    <a:pt x="328" y="962"/>
                  </a:lnTo>
                  <a:lnTo>
                    <a:pt x="328" y="961"/>
                  </a:lnTo>
                  <a:lnTo>
                    <a:pt x="328" y="960"/>
                  </a:lnTo>
                  <a:lnTo>
                    <a:pt x="327" y="959"/>
                  </a:lnTo>
                  <a:lnTo>
                    <a:pt x="324" y="954"/>
                  </a:lnTo>
                  <a:lnTo>
                    <a:pt x="321" y="949"/>
                  </a:lnTo>
                  <a:lnTo>
                    <a:pt x="318" y="945"/>
                  </a:lnTo>
                  <a:lnTo>
                    <a:pt x="313" y="942"/>
                  </a:lnTo>
                  <a:lnTo>
                    <a:pt x="309" y="938"/>
                  </a:lnTo>
                  <a:lnTo>
                    <a:pt x="306" y="934"/>
                  </a:lnTo>
                  <a:lnTo>
                    <a:pt x="306" y="934"/>
                  </a:lnTo>
                  <a:lnTo>
                    <a:pt x="308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10" y="935"/>
                  </a:lnTo>
                  <a:lnTo>
                    <a:pt x="311" y="935"/>
                  </a:lnTo>
                  <a:lnTo>
                    <a:pt x="311" y="934"/>
                  </a:lnTo>
                  <a:lnTo>
                    <a:pt x="307" y="930"/>
                  </a:lnTo>
                  <a:lnTo>
                    <a:pt x="302" y="925"/>
                  </a:lnTo>
                  <a:lnTo>
                    <a:pt x="298" y="920"/>
                  </a:lnTo>
                  <a:lnTo>
                    <a:pt x="299" y="920"/>
                  </a:lnTo>
                  <a:lnTo>
                    <a:pt x="302" y="922"/>
                  </a:lnTo>
                  <a:lnTo>
                    <a:pt x="303" y="922"/>
                  </a:lnTo>
                  <a:lnTo>
                    <a:pt x="285" y="909"/>
                  </a:lnTo>
                  <a:lnTo>
                    <a:pt x="281" y="907"/>
                  </a:lnTo>
                  <a:lnTo>
                    <a:pt x="280" y="907"/>
                  </a:lnTo>
                  <a:lnTo>
                    <a:pt x="278" y="902"/>
                  </a:lnTo>
                  <a:lnTo>
                    <a:pt x="278" y="899"/>
                  </a:lnTo>
                  <a:lnTo>
                    <a:pt x="278" y="897"/>
                  </a:lnTo>
                  <a:lnTo>
                    <a:pt x="278" y="897"/>
                  </a:lnTo>
                  <a:lnTo>
                    <a:pt x="280" y="898"/>
                  </a:lnTo>
                  <a:lnTo>
                    <a:pt x="283" y="900"/>
                  </a:lnTo>
                  <a:lnTo>
                    <a:pt x="284" y="901"/>
                  </a:lnTo>
                  <a:lnTo>
                    <a:pt x="285" y="900"/>
                  </a:lnTo>
                  <a:lnTo>
                    <a:pt x="287" y="898"/>
                  </a:lnTo>
                  <a:lnTo>
                    <a:pt x="287" y="895"/>
                  </a:lnTo>
                  <a:lnTo>
                    <a:pt x="287" y="893"/>
                  </a:lnTo>
                  <a:lnTo>
                    <a:pt x="284" y="891"/>
                  </a:lnTo>
                  <a:lnTo>
                    <a:pt x="277" y="880"/>
                  </a:lnTo>
                  <a:lnTo>
                    <a:pt x="275" y="877"/>
                  </a:lnTo>
                  <a:lnTo>
                    <a:pt x="274" y="876"/>
                  </a:lnTo>
                  <a:lnTo>
                    <a:pt x="271" y="874"/>
                  </a:lnTo>
                  <a:lnTo>
                    <a:pt x="266" y="872"/>
                  </a:lnTo>
                  <a:lnTo>
                    <a:pt x="264" y="870"/>
                  </a:lnTo>
                  <a:lnTo>
                    <a:pt x="264" y="867"/>
                  </a:lnTo>
                  <a:lnTo>
                    <a:pt x="266" y="861"/>
                  </a:lnTo>
                  <a:lnTo>
                    <a:pt x="266" y="858"/>
                  </a:lnTo>
                  <a:lnTo>
                    <a:pt x="264" y="857"/>
                  </a:lnTo>
                  <a:lnTo>
                    <a:pt x="259" y="856"/>
                  </a:lnTo>
                  <a:lnTo>
                    <a:pt x="256" y="855"/>
                  </a:lnTo>
                  <a:lnTo>
                    <a:pt x="254" y="852"/>
                  </a:lnTo>
                  <a:lnTo>
                    <a:pt x="253" y="849"/>
                  </a:lnTo>
                  <a:lnTo>
                    <a:pt x="252" y="846"/>
                  </a:lnTo>
                  <a:lnTo>
                    <a:pt x="251" y="845"/>
                  </a:lnTo>
                  <a:lnTo>
                    <a:pt x="250" y="844"/>
                  </a:lnTo>
                  <a:lnTo>
                    <a:pt x="249" y="844"/>
                  </a:lnTo>
                  <a:lnTo>
                    <a:pt x="248" y="843"/>
                  </a:lnTo>
                  <a:lnTo>
                    <a:pt x="247" y="843"/>
                  </a:lnTo>
                  <a:lnTo>
                    <a:pt x="242" y="835"/>
                  </a:lnTo>
                  <a:lnTo>
                    <a:pt x="238" y="824"/>
                  </a:lnTo>
                  <a:lnTo>
                    <a:pt x="235" y="813"/>
                  </a:lnTo>
                  <a:lnTo>
                    <a:pt x="232" y="803"/>
                  </a:lnTo>
                  <a:lnTo>
                    <a:pt x="231" y="793"/>
                  </a:lnTo>
                  <a:lnTo>
                    <a:pt x="232" y="789"/>
                  </a:lnTo>
                  <a:lnTo>
                    <a:pt x="233" y="786"/>
                  </a:lnTo>
                  <a:lnTo>
                    <a:pt x="233" y="783"/>
                  </a:lnTo>
                  <a:lnTo>
                    <a:pt x="232" y="782"/>
                  </a:lnTo>
                  <a:lnTo>
                    <a:pt x="231" y="781"/>
                  </a:lnTo>
                  <a:lnTo>
                    <a:pt x="230" y="781"/>
                  </a:lnTo>
                  <a:lnTo>
                    <a:pt x="227" y="780"/>
                  </a:lnTo>
                  <a:lnTo>
                    <a:pt x="225" y="779"/>
                  </a:lnTo>
                  <a:lnTo>
                    <a:pt x="224" y="778"/>
                  </a:lnTo>
                  <a:lnTo>
                    <a:pt x="223" y="776"/>
                  </a:lnTo>
                  <a:lnTo>
                    <a:pt x="222" y="775"/>
                  </a:lnTo>
                  <a:lnTo>
                    <a:pt x="221" y="772"/>
                  </a:lnTo>
                  <a:lnTo>
                    <a:pt x="220" y="771"/>
                  </a:lnTo>
                  <a:lnTo>
                    <a:pt x="220" y="771"/>
                  </a:lnTo>
                  <a:lnTo>
                    <a:pt x="220" y="772"/>
                  </a:lnTo>
                  <a:lnTo>
                    <a:pt x="219" y="773"/>
                  </a:lnTo>
                  <a:lnTo>
                    <a:pt x="219" y="774"/>
                  </a:lnTo>
                  <a:lnTo>
                    <a:pt x="219" y="774"/>
                  </a:lnTo>
                  <a:lnTo>
                    <a:pt x="215" y="771"/>
                  </a:lnTo>
                  <a:lnTo>
                    <a:pt x="208" y="764"/>
                  </a:lnTo>
                  <a:lnTo>
                    <a:pt x="205" y="761"/>
                  </a:lnTo>
                  <a:lnTo>
                    <a:pt x="204" y="761"/>
                  </a:lnTo>
                  <a:lnTo>
                    <a:pt x="204" y="762"/>
                  </a:lnTo>
                  <a:lnTo>
                    <a:pt x="205" y="763"/>
                  </a:lnTo>
                  <a:lnTo>
                    <a:pt x="205" y="764"/>
                  </a:lnTo>
                  <a:lnTo>
                    <a:pt x="206" y="764"/>
                  </a:lnTo>
                  <a:lnTo>
                    <a:pt x="207" y="767"/>
                  </a:lnTo>
                  <a:lnTo>
                    <a:pt x="207" y="768"/>
                  </a:lnTo>
                  <a:lnTo>
                    <a:pt x="204" y="778"/>
                  </a:lnTo>
                  <a:lnTo>
                    <a:pt x="204" y="779"/>
                  </a:lnTo>
                  <a:lnTo>
                    <a:pt x="205" y="780"/>
                  </a:lnTo>
                  <a:lnTo>
                    <a:pt x="205" y="781"/>
                  </a:lnTo>
                  <a:lnTo>
                    <a:pt x="206" y="783"/>
                  </a:lnTo>
                  <a:lnTo>
                    <a:pt x="207" y="791"/>
                  </a:lnTo>
                  <a:lnTo>
                    <a:pt x="207" y="799"/>
                  </a:lnTo>
                  <a:lnTo>
                    <a:pt x="208" y="807"/>
                  </a:lnTo>
                  <a:lnTo>
                    <a:pt x="210" y="811"/>
                  </a:lnTo>
                  <a:lnTo>
                    <a:pt x="217" y="818"/>
                  </a:lnTo>
                  <a:lnTo>
                    <a:pt x="218" y="823"/>
                  </a:lnTo>
                  <a:lnTo>
                    <a:pt x="219" y="828"/>
                  </a:lnTo>
                  <a:lnTo>
                    <a:pt x="222" y="833"/>
                  </a:lnTo>
                  <a:lnTo>
                    <a:pt x="225" y="838"/>
                  </a:lnTo>
                  <a:lnTo>
                    <a:pt x="227" y="842"/>
                  </a:lnTo>
                  <a:lnTo>
                    <a:pt x="228" y="847"/>
                  </a:lnTo>
                  <a:lnTo>
                    <a:pt x="228" y="850"/>
                  </a:lnTo>
                  <a:lnTo>
                    <a:pt x="230" y="854"/>
                  </a:lnTo>
                  <a:lnTo>
                    <a:pt x="230" y="855"/>
                  </a:lnTo>
                  <a:lnTo>
                    <a:pt x="231" y="856"/>
                  </a:lnTo>
                  <a:lnTo>
                    <a:pt x="232" y="857"/>
                  </a:lnTo>
                  <a:lnTo>
                    <a:pt x="234" y="859"/>
                  </a:lnTo>
                  <a:lnTo>
                    <a:pt x="235" y="861"/>
                  </a:lnTo>
                  <a:lnTo>
                    <a:pt x="235" y="863"/>
                  </a:lnTo>
                  <a:lnTo>
                    <a:pt x="235" y="864"/>
                  </a:lnTo>
                  <a:lnTo>
                    <a:pt x="236" y="866"/>
                  </a:lnTo>
                  <a:lnTo>
                    <a:pt x="238" y="870"/>
                  </a:lnTo>
                  <a:lnTo>
                    <a:pt x="245" y="878"/>
                  </a:lnTo>
                  <a:lnTo>
                    <a:pt x="247" y="882"/>
                  </a:lnTo>
                  <a:lnTo>
                    <a:pt x="248" y="889"/>
                  </a:lnTo>
                  <a:lnTo>
                    <a:pt x="249" y="895"/>
                  </a:lnTo>
                  <a:lnTo>
                    <a:pt x="250" y="902"/>
                  </a:lnTo>
                  <a:lnTo>
                    <a:pt x="251" y="907"/>
                  </a:lnTo>
                  <a:lnTo>
                    <a:pt x="254" y="911"/>
                  </a:lnTo>
                  <a:lnTo>
                    <a:pt x="256" y="917"/>
                  </a:lnTo>
                  <a:lnTo>
                    <a:pt x="257" y="921"/>
                  </a:lnTo>
                  <a:lnTo>
                    <a:pt x="257" y="925"/>
                  </a:lnTo>
                  <a:lnTo>
                    <a:pt x="259" y="930"/>
                  </a:lnTo>
                  <a:lnTo>
                    <a:pt x="261" y="933"/>
                  </a:lnTo>
                  <a:lnTo>
                    <a:pt x="262" y="934"/>
                  </a:lnTo>
                  <a:lnTo>
                    <a:pt x="267" y="935"/>
                  </a:lnTo>
                  <a:lnTo>
                    <a:pt x="270" y="936"/>
                  </a:lnTo>
                  <a:lnTo>
                    <a:pt x="272" y="939"/>
                  </a:lnTo>
                  <a:lnTo>
                    <a:pt x="274" y="943"/>
                  </a:lnTo>
                  <a:lnTo>
                    <a:pt x="275" y="947"/>
                  </a:lnTo>
                  <a:lnTo>
                    <a:pt x="275" y="951"/>
                  </a:lnTo>
                  <a:lnTo>
                    <a:pt x="275" y="954"/>
                  </a:lnTo>
                  <a:lnTo>
                    <a:pt x="273" y="957"/>
                  </a:lnTo>
                  <a:lnTo>
                    <a:pt x="269" y="959"/>
                  </a:lnTo>
                  <a:lnTo>
                    <a:pt x="265" y="959"/>
                  </a:lnTo>
                  <a:lnTo>
                    <a:pt x="264" y="958"/>
                  </a:lnTo>
                  <a:lnTo>
                    <a:pt x="264" y="957"/>
                  </a:lnTo>
                  <a:lnTo>
                    <a:pt x="264" y="954"/>
                  </a:lnTo>
                  <a:lnTo>
                    <a:pt x="263" y="953"/>
                  </a:lnTo>
                  <a:lnTo>
                    <a:pt x="259" y="945"/>
                  </a:lnTo>
                  <a:lnTo>
                    <a:pt x="253" y="937"/>
                  </a:lnTo>
                  <a:lnTo>
                    <a:pt x="252" y="935"/>
                  </a:lnTo>
                  <a:lnTo>
                    <a:pt x="249" y="933"/>
                  </a:lnTo>
                  <a:lnTo>
                    <a:pt x="246" y="930"/>
                  </a:lnTo>
                  <a:lnTo>
                    <a:pt x="242" y="926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0"/>
                  </a:lnTo>
                  <a:lnTo>
                    <a:pt x="233" y="906"/>
                  </a:lnTo>
                  <a:lnTo>
                    <a:pt x="234" y="901"/>
                  </a:lnTo>
                  <a:lnTo>
                    <a:pt x="235" y="896"/>
                  </a:lnTo>
                  <a:lnTo>
                    <a:pt x="234" y="890"/>
                  </a:lnTo>
                  <a:lnTo>
                    <a:pt x="232" y="886"/>
                  </a:lnTo>
                  <a:lnTo>
                    <a:pt x="230" y="883"/>
                  </a:lnTo>
                  <a:lnTo>
                    <a:pt x="227" y="882"/>
                  </a:lnTo>
                  <a:lnTo>
                    <a:pt x="224" y="880"/>
                  </a:lnTo>
                  <a:lnTo>
                    <a:pt x="221" y="877"/>
                  </a:lnTo>
                  <a:lnTo>
                    <a:pt x="217" y="872"/>
                  </a:lnTo>
                  <a:lnTo>
                    <a:pt x="217" y="871"/>
                  </a:lnTo>
                  <a:lnTo>
                    <a:pt x="218" y="870"/>
                  </a:lnTo>
                  <a:lnTo>
                    <a:pt x="220" y="868"/>
                  </a:lnTo>
                  <a:lnTo>
                    <a:pt x="220" y="867"/>
                  </a:lnTo>
                  <a:lnTo>
                    <a:pt x="214" y="863"/>
                  </a:lnTo>
                  <a:lnTo>
                    <a:pt x="203" y="857"/>
                  </a:lnTo>
                  <a:lnTo>
                    <a:pt x="198" y="853"/>
                  </a:lnTo>
                  <a:lnTo>
                    <a:pt x="193" y="849"/>
                  </a:lnTo>
                  <a:lnTo>
                    <a:pt x="191" y="847"/>
                  </a:lnTo>
                  <a:lnTo>
                    <a:pt x="191" y="845"/>
                  </a:lnTo>
                  <a:lnTo>
                    <a:pt x="193" y="843"/>
                  </a:lnTo>
                  <a:lnTo>
                    <a:pt x="196" y="843"/>
                  </a:lnTo>
                  <a:lnTo>
                    <a:pt x="199" y="843"/>
                  </a:lnTo>
                  <a:lnTo>
                    <a:pt x="202" y="844"/>
                  </a:lnTo>
                  <a:lnTo>
                    <a:pt x="203" y="845"/>
                  </a:lnTo>
                  <a:lnTo>
                    <a:pt x="204" y="846"/>
                  </a:lnTo>
                  <a:lnTo>
                    <a:pt x="205" y="847"/>
                  </a:lnTo>
                  <a:lnTo>
                    <a:pt x="206" y="848"/>
                  </a:lnTo>
                  <a:lnTo>
                    <a:pt x="206" y="849"/>
                  </a:lnTo>
                  <a:lnTo>
                    <a:pt x="207" y="850"/>
                  </a:lnTo>
                  <a:lnTo>
                    <a:pt x="207" y="850"/>
                  </a:lnTo>
                  <a:lnTo>
                    <a:pt x="208" y="849"/>
                  </a:lnTo>
                  <a:lnTo>
                    <a:pt x="209" y="844"/>
                  </a:lnTo>
                  <a:lnTo>
                    <a:pt x="209" y="839"/>
                  </a:lnTo>
                  <a:lnTo>
                    <a:pt x="208" y="833"/>
                  </a:lnTo>
                  <a:lnTo>
                    <a:pt x="206" y="827"/>
                  </a:lnTo>
                  <a:lnTo>
                    <a:pt x="203" y="822"/>
                  </a:lnTo>
                  <a:lnTo>
                    <a:pt x="199" y="817"/>
                  </a:lnTo>
                  <a:lnTo>
                    <a:pt x="197" y="813"/>
                  </a:lnTo>
                  <a:lnTo>
                    <a:pt x="192" y="808"/>
                  </a:lnTo>
                  <a:lnTo>
                    <a:pt x="189" y="805"/>
                  </a:lnTo>
                  <a:lnTo>
                    <a:pt x="186" y="802"/>
                  </a:lnTo>
                  <a:lnTo>
                    <a:pt x="186" y="798"/>
                  </a:lnTo>
                  <a:lnTo>
                    <a:pt x="186" y="794"/>
                  </a:lnTo>
                  <a:lnTo>
                    <a:pt x="186" y="791"/>
                  </a:lnTo>
                  <a:lnTo>
                    <a:pt x="185" y="785"/>
                  </a:lnTo>
                  <a:lnTo>
                    <a:pt x="182" y="781"/>
                  </a:lnTo>
                  <a:lnTo>
                    <a:pt x="181" y="776"/>
                  </a:lnTo>
                  <a:lnTo>
                    <a:pt x="181" y="774"/>
                  </a:lnTo>
                  <a:lnTo>
                    <a:pt x="181" y="773"/>
                  </a:lnTo>
                  <a:lnTo>
                    <a:pt x="182" y="772"/>
                  </a:lnTo>
                  <a:lnTo>
                    <a:pt x="182" y="771"/>
                  </a:lnTo>
                  <a:lnTo>
                    <a:pt x="177" y="746"/>
                  </a:lnTo>
                  <a:lnTo>
                    <a:pt x="171" y="721"/>
                  </a:lnTo>
                  <a:lnTo>
                    <a:pt x="168" y="716"/>
                  </a:lnTo>
                  <a:lnTo>
                    <a:pt x="166" y="715"/>
                  </a:lnTo>
                  <a:lnTo>
                    <a:pt x="165" y="713"/>
                  </a:lnTo>
                  <a:lnTo>
                    <a:pt x="163" y="709"/>
                  </a:lnTo>
                  <a:lnTo>
                    <a:pt x="162" y="708"/>
                  </a:lnTo>
                  <a:lnTo>
                    <a:pt x="161" y="706"/>
                  </a:lnTo>
                  <a:lnTo>
                    <a:pt x="158" y="704"/>
                  </a:lnTo>
                  <a:lnTo>
                    <a:pt x="155" y="703"/>
                  </a:lnTo>
                  <a:lnTo>
                    <a:pt x="152" y="702"/>
                  </a:lnTo>
                  <a:lnTo>
                    <a:pt x="151" y="701"/>
                  </a:lnTo>
                  <a:lnTo>
                    <a:pt x="151" y="700"/>
                  </a:lnTo>
                  <a:lnTo>
                    <a:pt x="150" y="697"/>
                  </a:lnTo>
                  <a:lnTo>
                    <a:pt x="148" y="695"/>
                  </a:lnTo>
                  <a:lnTo>
                    <a:pt x="144" y="692"/>
                  </a:lnTo>
                  <a:lnTo>
                    <a:pt x="140" y="691"/>
                  </a:lnTo>
                  <a:lnTo>
                    <a:pt x="136" y="689"/>
                  </a:lnTo>
                  <a:lnTo>
                    <a:pt x="133" y="687"/>
                  </a:lnTo>
                  <a:lnTo>
                    <a:pt x="133" y="684"/>
                  </a:lnTo>
                  <a:lnTo>
                    <a:pt x="134" y="682"/>
                  </a:lnTo>
                  <a:lnTo>
                    <a:pt x="135" y="678"/>
                  </a:lnTo>
                  <a:lnTo>
                    <a:pt x="136" y="676"/>
                  </a:lnTo>
                  <a:lnTo>
                    <a:pt x="135" y="672"/>
                  </a:lnTo>
                  <a:lnTo>
                    <a:pt x="131" y="663"/>
                  </a:lnTo>
                  <a:lnTo>
                    <a:pt x="131" y="663"/>
                  </a:lnTo>
                  <a:lnTo>
                    <a:pt x="130" y="663"/>
                  </a:lnTo>
                  <a:lnTo>
                    <a:pt x="129" y="662"/>
                  </a:lnTo>
                  <a:lnTo>
                    <a:pt x="126" y="646"/>
                  </a:lnTo>
                  <a:lnTo>
                    <a:pt x="124" y="630"/>
                  </a:lnTo>
                  <a:lnTo>
                    <a:pt x="123" y="626"/>
                  </a:lnTo>
                  <a:lnTo>
                    <a:pt x="123" y="622"/>
                  </a:lnTo>
                  <a:lnTo>
                    <a:pt x="124" y="618"/>
                  </a:lnTo>
                  <a:lnTo>
                    <a:pt x="126" y="616"/>
                  </a:lnTo>
                  <a:lnTo>
                    <a:pt x="128" y="615"/>
                  </a:lnTo>
                  <a:lnTo>
                    <a:pt x="131" y="615"/>
                  </a:lnTo>
                  <a:lnTo>
                    <a:pt x="134" y="616"/>
                  </a:lnTo>
                  <a:lnTo>
                    <a:pt x="137" y="617"/>
                  </a:lnTo>
                  <a:lnTo>
                    <a:pt x="139" y="618"/>
                  </a:lnTo>
                  <a:lnTo>
                    <a:pt x="140" y="617"/>
                  </a:lnTo>
                  <a:lnTo>
                    <a:pt x="140" y="616"/>
                  </a:lnTo>
                  <a:lnTo>
                    <a:pt x="138" y="614"/>
                  </a:lnTo>
                  <a:lnTo>
                    <a:pt x="135" y="613"/>
                  </a:lnTo>
                  <a:lnTo>
                    <a:pt x="131" y="612"/>
                  </a:lnTo>
                  <a:lnTo>
                    <a:pt x="127" y="612"/>
                  </a:lnTo>
                  <a:lnTo>
                    <a:pt x="124" y="611"/>
                  </a:lnTo>
                  <a:lnTo>
                    <a:pt x="122" y="608"/>
                  </a:lnTo>
                  <a:lnTo>
                    <a:pt x="121" y="597"/>
                  </a:lnTo>
                  <a:lnTo>
                    <a:pt x="121" y="586"/>
                  </a:lnTo>
                  <a:lnTo>
                    <a:pt x="122" y="574"/>
                  </a:lnTo>
                  <a:lnTo>
                    <a:pt x="124" y="562"/>
                  </a:lnTo>
                  <a:lnTo>
                    <a:pt x="124" y="551"/>
                  </a:lnTo>
                  <a:lnTo>
                    <a:pt x="124" y="550"/>
                  </a:lnTo>
                  <a:lnTo>
                    <a:pt x="124" y="551"/>
                  </a:lnTo>
                  <a:lnTo>
                    <a:pt x="123" y="551"/>
                  </a:lnTo>
                  <a:lnTo>
                    <a:pt x="123" y="551"/>
                  </a:lnTo>
                  <a:lnTo>
                    <a:pt x="122" y="551"/>
                  </a:lnTo>
                  <a:lnTo>
                    <a:pt x="128" y="540"/>
                  </a:lnTo>
                  <a:lnTo>
                    <a:pt x="131" y="529"/>
                  </a:lnTo>
                  <a:lnTo>
                    <a:pt x="135" y="511"/>
                  </a:lnTo>
                  <a:lnTo>
                    <a:pt x="138" y="502"/>
                  </a:lnTo>
                  <a:lnTo>
                    <a:pt x="138" y="501"/>
                  </a:lnTo>
                  <a:lnTo>
                    <a:pt x="139" y="500"/>
                  </a:lnTo>
                  <a:lnTo>
                    <a:pt x="141" y="499"/>
                  </a:lnTo>
                  <a:lnTo>
                    <a:pt x="142" y="498"/>
                  </a:lnTo>
                  <a:lnTo>
                    <a:pt x="144" y="496"/>
                  </a:lnTo>
                  <a:lnTo>
                    <a:pt x="145" y="495"/>
                  </a:lnTo>
                  <a:lnTo>
                    <a:pt x="145" y="494"/>
                  </a:lnTo>
                  <a:lnTo>
                    <a:pt x="145" y="492"/>
                  </a:lnTo>
                  <a:lnTo>
                    <a:pt x="146" y="491"/>
                  </a:lnTo>
                  <a:lnTo>
                    <a:pt x="152" y="476"/>
                  </a:lnTo>
                  <a:lnTo>
                    <a:pt x="156" y="469"/>
                  </a:lnTo>
                  <a:lnTo>
                    <a:pt x="160" y="464"/>
                  </a:lnTo>
                  <a:lnTo>
                    <a:pt x="161" y="459"/>
                  </a:lnTo>
                  <a:lnTo>
                    <a:pt x="163" y="450"/>
                  </a:lnTo>
                  <a:lnTo>
                    <a:pt x="164" y="449"/>
                  </a:lnTo>
                  <a:lnTo>
                    <a:pt x="165" y="447"/>
                  </a:lnTo>
                  <a:lnTo>
                    <a:pt x="166" y="446"/>
                  </a:lnTo>
                  <a:lnTo>
                    <a:pt x="168" y="445"/>
                  </a:lnTo>
                  <a:lnTo>
                    <a:pt x="169" y="443"/>
                  </a:lnTo>
                  <a:lnTo>
                    <a:pt x="169" y="442"/>
                  </a:lnTo>
                  <a:lnTo>
                    <a:pt x="169" y="441"/>
                  </a:lnTo>
                  <a:lnTo>
                    <a:pt x="167" y="439"/>
                  </a:lnTo>
                  <a:lnTo>
                    <a:pt x="167" y="438"/>
                  </a:lnTo>
                  <a:lnTo>
                    <a:pt x="167" y="437"/>
                  </a:lnTo>
                  <a:lnTo>
                    <a:pt x="169" y="430"/>
                  </a:lnTo>
                  <a:lnTo>
                    <a:pt x="171" y="425"/>
                  </a:lnTo>
                  <a:lnTo>
                    <a:pt x="175" y="419"/>
                  </a:lnTo>
                  <a:lnTo>
                    <a:pt x="179" y="414"/>
                  </a:lnTo>
                  <a:lnTo>
                    <a:pt x="180" y="414"/>
                  </a:lnTo>
                  <a:lnTo>
                    <a:pt x="183" y="415"/>
                  </a:lnTo>
                  <a:lnTo>
                    <a:pt x="186" y="415"/>
                  </a:lnTo>
                  <a:lnTo>
                    <a:pt x="189" y="416"/>
                  </a:lnTo>
                  <a:lnTo>
                    <a:pt x="192" y="419"/>
                  </a:lnTo>
                  <a:lnTo>
                    <a:pt x="193" y="421"/>
                  </a:lnTo>
                  <a:lnTo>
                    <a:pt x="191" y="424"/>
                  </a:lnTo>
                  <a:lnTo>
                    <a:pt x="188" y="427"/>
                  </a:lnTo>
                  <a:lnTo>
                    <a:pt x="184" y="429"/>
                  </a:lnTo>
                  <a:lnTo>
                    <a:pt x="181" y="433"/>
                  </a:lnTo>
                  <a:lnTo>
                    <a:pt x="180" y="434"/>
                  </a:lnTo>
                  <a:lnTo>
                    <a:pt x="180" y="434"/>
                  </a:lnTo>
                  <a:lnTo>
                    <a:pt x="180" y="435"/>
                  </a:lnTo>
                  <a:lnTo>
                    <a:pt x="180" y="437"/>
                  </a:lnTo>
                  <a:lnTo>
                    <a:pt x="180" y="437"/>
                  </a:lnTo>
                  <a:lnTo>
                    <a:pt x="186" y="433"/>
                  </a:lnTo>
                  <a:lnTo>
                    <a:pt x="192" y="428"/>
                  </a:lnTo>
                  <a:lnTo>
                    <a:pt x="197" y="423"/>
                  </a:lnTo>
                  <a:lnTo>
                    <a:pt x="198" y="420"/>
                  </a:lnTo>
                  <a:lnTo>
                    <a:pt x="198" y="415"/>
                  </a:lnTo>
                  <a:lnTo>
                    <a:pt x="198" y="412"/>
                  </a:lnTo>
                  <a:lnTo>
                    <a:pt x="199" y="406"/>
                  </a:lnTo>
                  <a:lnTo>
                    <a:pt x="200" y="401"/>
                  </a:lnTo>
                  <a:lnTo>
                    <a:pt x="200" y="395"/>
                  </a:lnTo>
                  <a:lnTo>
                    <a:pt x="200" y="395"/>
                  </a:lnTo>
                  <a:lnTo>
                    <a:pt x="197" y="395"/>
                  </a:lnTo>
                  <a:lnTo>
                    <a:pt x="195" y="393"/>
                  </a:lnTo>
                  <a:lnTo>
                    <a:pt x="194" y="392"/>
                  </a:lnTo>
                  <a:lnTo>
                    <a:pt x="194" y="391"/>
                  </a:lnTo>
                  <a:lnTo>
                    <a:pt x="195" y="390"/>
                  </a:lnTo>
                  <a:lnTo>
                    <a:pt x="195" y="389"/>
                  </a:lnTo>
                  <a:lnTo>
                    <a:pt x="195" y="388"/>
                  </a:lnTo>
                  <a:lnTo>
                    <a:pt x="194" y="387"/>
                  </a:lnTo>
                  <a:lnTo>
                    <a:pt x="192" y="386"/>
                  </a:lnTo>
                  <a:lnTo>
                    <a:pt x="189" y="385"/>
                  </a:lnTo>
                  <a:lnTo>
                    <a:pt x="186" y="384"/>
                  </a:lnTo>
                  <a:lnTo>
                    <a:pt x="184" y="382"/>
                  </a:lnTo>
                  <a:lnTo>
                    <a:pt x="184" y="379"/>
                  </a:lnTo>
                  <a:lnTo>
                    <a:pt x="186" y="377"/>
                  </a:lnTo>
                  <a:lnTo>
                    <a:pt x="189" y="375"/>
                  </a:lnTo>
                  <a:lnTo>
                    <a:pt x="191" y="373"/>
                  </a:lnTo>
                  <a:lnTo>
                    <a:pt x="193" y="371"/>
                  </a:lnTo>
                  <a:lnTo>
                    <a:pt x="194" y="369"/>
                  </a:lnTo>
                  <a:lnTo>
                    <a:pt x="194" y="366"/>
                  </a:lnTo>
                  <a:lnTo>
                    <a:pt x="193" y="364"/>
                  </a:lnTo>
                  <a:lnTo>
                    <a:pt x="192" y="363"/>
                  </a:lnTo>
                  <a:lnTo>
                    <a:pt x="191" y="363"/>
                  </a:lnTo>
                  <a:lnTo>
                    <a:pt x="190" y="363"/>
                  </a:lnTo>
                  <a:lnTo>
                    <a:pt x="189" y="365"/>
                  </a:lnTo>
                  <a:lnTo>
                    <a:pt x="188" y="366"/>
                  </a:lnTo>
                  <a:lnTo>
                    <a:pt x="187" y="367"/>
                  </a:lnTo>
                  <a:lnTo>
                    <a:pt x="184" y="370"/>
                  </a:lnTo>
                  <a:lnTo>
                    <a:pt x="182" y="370"/>
                  </a:lnTo>
                  <a:lnTo>
                    <a:pt x="178" y="365"/>
                  </a:lnTo>
                  <a:lnTo>
                    <a:pt x="176" y="363"/>
                  </a:lnTo>
                  <a:lnTo>
                    <a:pt x="171" y="358"/>
                  </a:lnTo>
                  <a:lnTo>
                    <a:pt x="168" y="354"/>
                  </a:lnTo>
                  <a:lnTo>
                    <a:pt x="165" y="349"/>
                  </a:lnTo>
                  <a:lnTo>
                    <a:pt x="165" y="344"/>
                  </a:lnTo>
                  <a:lnTo>
                    <a:pt x="167" y="341"/>
                  </a:lnTo>
                  <a:lnTo>
                    <a:pt x="171" y="337"/>
                  </a:lnTo>
                  <a:lnTo>
                    <a:pt x="175" y="334"/>
                  </a:lnTo>
                  <a:lnTo>
                    <a:pt x="179" y="332"/>
                  </a:lnTo>
                  <a:lnTo>
                    <a:pt x="181" y="331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1"/>
                  </a:lnTo>
                  <a:lnTo>
                    <a:pt x="182" y="330"/>
                  </a:lnTo>
                  <a:lnTo>
                    <a:pt x="179" y="330"/>
                  </a:lnTo>
                  <a:lnTo>
                    <a:pt x="176" y="329"/>
                  </a:lnTo>
                  <a:lnTo>
                    <a:pt x="173" y="328"/>
                  </a:lnTo>
                  <a:lnTo>
                    <a:pt x="170" y="326"/>
                  </a:lnTo>
                  <a:lnTo>
                    <a:pt x="170" y="325"/>
                  </a:lnTo>
                  <a:lnTo>
                    <a:pt x="173" y="323"/>
                  </a:lnTo>
                  <a:lnTo>
                    <a:pt x="175" y="322"/>
                  </a:lnTo>
                  <a:lnTo>
                    <a:pt x="177" y="320"/>
                  </a:lnTo>
                  <a:lnTo>
                    <a:pt x="179" y="318"/>
                  </a:lnTo>
                  <a:lnTo>
                    <a:pt x="180" y="313"/>
                  </a:lnTo>
                  <a:lnTo>
                    <a:pt x="179" y="309"/>
                  </a:lnTo>
                  <a:lnTo>
                    <a:pt x="178" y="307"/>
                  </a:lnTo>
                  <a:lnTo>
                    <a:pt x="177" y="305"/>
                  </a:lnTo>
                  <a:lnTo>
                    <a:pt x="175" y="304"/>
                  </a:lnTo>
                  <a:lnTo>
                    <a:pt x="173" y="302"/>
                  </a:lnTo>
                  <a:lnTo>
                    <a:pt x="171" y="299"/>
                  </a:lnTo>
                  <a:lnTo>
                    <a:pt x="170" y="296"/>
                  </a:lnTo>
                  <a:lnTo>
                    <a:pt x="170" y="295"/>
                  </a:lnTo>
                  <a:lnTo>
                    <a:pt x="171" y="293"/>
                  </a:lnTo>
                  <a:lnTo>
                    <a:pt x="173" y="291"/>
                  </a:lnTo>
                  <a:lnTo>
                    <a:pt x="172" y="290"/>
                  </a:lnTo>
                  <a:lnTo>
                    <a:pt x="171" y="288"/>
                  </a:lnTo>
                  <a:lnTo>
                    <a:pt x="171" y="287"/>
                  </a:lnTo>
                  <a:lnTo>
                    <a:pt x="171" y="286"/>
                  </a:lnTo>
                  <a:lnTo>
                    <a:pt x="171" y="285"/>
                  </a:lnTo>
                  <a:lnTo>
                    <a:pt x="171" y="284"/>
                  </a:lnTo>
                  <a:lnTo>
                    <a:pt x="172" y="283"/>
                  </a:lnTo>
                  <a:lnTo>
                    <a:pt x="173" y="283"/>
                  </a:lnTo>
                  <a:lnTo>
                    <a:pt x="174" y="282"/>
                  </a:lnTo>
                  <a:lnTo>
                    <a:pt x="174" y="282"/>
                  </a:lnTo>
                  <a:lnTo>
                    <a:pt x="175" y="283"/>
                  </a:lnTo>
                  <a:lnTo>
                    <a:pt x="175" y="288"/>
                  </a:lnTo>
                  <a:lnTo>
                    <a:pt x="175" y="288"/>
                  </a:lnTo>
                  <a:lnTo>
                    <a:pt x="179" y="286"/>
                  </a:lnTo>
                  <a:lnTo>
                    <a:pt x="182" y="282"/>
                  </a:lnTo>
                  <a:lnTo>
                    <a:pt x="185" y="277"/>
                  </a:lnTo>
                  <a:lnTo>
                    <a:pt x="188" y="271"/>
                  </a:lnTo>
                  <a:lnTo>
                    <a:pt x="190" y="267"/>
                  </a:lnTo>
                  <a:lnTo>
                    <a:pt x="191" y="262"/>
                  </a:lnTo>
                  <a:lnTo>
                    <a:pt x="190" y="262"/>
                  </a:lnTo>
                  <a:lnTo>
                    <a:pt x="190" y="263"/>
                  </a:lnTo>
                  <a:lnTo>
                    <a:pt x="188" y="265"/>
                  </a:lnTo>
                  <a:lnTo>
                    <a:pt x="187" y="268"/>
                  </a:lnTo>
                  <a:lnTo>
                    <a:pt x="186" y="271"/>
                  </a:lnTo>
                  <a:lnTo>
                    <a:pt x="184" y="273"/>
                  </a:lnTo>
                  <a:lnTo>
                    <a:pt x="182" y="275"/>
                  </a:lnTo>
                  <a:lnTo>
                    <a:pt x="179" y="278"/>
                  </a:lnTo>
                  <a:lnTo>
                    <a:pt x="176" y="280"/>
                  </a:lnTo>
                  <a:lnTo>
                    <a:pt x="173" y="279"/>
                  </a:lnTo>
                  <a:lnTo>
                    <a:pt x="173" y="277"/>
                  </a:lnTo>
                  <a:lnTo>
                    <a:pt x="174" y="276"/>
                  </a:lnTo>
                  <a:lnTo>
                    <a:pt x="179" y="273"/>
                  </a:lnTo>
                  <a:lnTo>
                    <a:pt x="181" y="271"/>
                  </a:lnTo>
                  <a:lnTo>
                    <a:pt x="182" y="267"/>
                  </a:lnTo>
                  <a:lnTo>
                    <a:pt x="184" y="263"/>
                  </a:lnTo>
                  <a:lnTo>
                    <a:pt x="185" y="260"/>
                  </a:lnTo>
                  <a:lnTo>
                    <a:pt x="184" y="257"/>
                  </a:lnTo>
                  <a:lnTo>
                    <a:pt x="182" y="256"/>
                  </a:lnTo>
                  <a:lnTo>
                    <a:pt x="179" y="257"/>
                  </a:lnTo>
                  <a:lnTo>
                    <a:pt x="176" y="258"/>
                  </a:lnTo>
                  <a:lnTo>
                    <a:pt x="173" y="259"/>
                  </a:lnTo>
                  <a:lnTo>
                    <a:pt x="170" y="258"/>
                  </a:lnTo>
                  <a:lnTo>
                    <a:pt x="170" y="257"/>
                  </a:lnTo>
                  <a:lnTo>
                    <a:pt x="172" y="257"/>
                  </a:lnTo>
                  <a:lnTo>
                    <a:pt x="177" y="256"/>
                  </a:lnTo>
                  <a:lnTo>
                    <a:pt x="180" y="255"/>
                  </a:lnTo>
                  <a:lnTo>
                    <a:pt x="182" y="254"/>
                  </a:lnTo>
                  <a:lnTo>
                    <a:pt x="182" y="251"/>
                  </a:lnTo>
                  <a:lnTo>
                    <a:pt x="180" y="249"/>
                  </a:lnTo>
                  <a:lnTo>
                    <a:pt x="179" y="246"/>
                  </a:lnTo>
                  <a:lnTo>
                    <a:pt x="178" y="244"/>
                  </a:lnTo>
                  <a:lnTo>
                    <a:pt x="179" y="239"/>
                  </a:lnTo>
                  <a:lnTo>
                    <a:pt x="182" y="234"/>
                  </a:lnTo>
                  <a:lnTo>
                    <a:pt x="184" y="229"/>
                  </a:lnTo>
                  <a:lnTo>
                    <a:pt x="183" y="225"/>
                  </a:lnTo>
                  <a:lnTo>
                    <a:pt x="182" y="221"/>
                  </a:lnTo>
                  <a:lnTo>
                    <a:pt x="182" y="217"/>
                  </a:lnTo>
                  <a:lnTo>
                    <a:pt x="183" y="216"/>
                  </a:lnTo>
                  <a:lnTo>
                    <a:pt x="184" y="216"/>
                  </a:lnTo>
                  <a:lnTo>
                    <a:pt x="185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3"/>
                  </a:lnTo>
                  <a:lnTo>
                    <a:pt x="190" y="212"/>
                  </a:lnTo>
                  <a:lnTo>
                    <a:pt x="189" y="211"/>
                  </a:lnTo>
                  <a:lnTo>
                    <a:pt x="186" y="211"/>
                  </a:lnTo>
                  <a:lnTo>
                    <a:pt x="182" y="212"/>
                  </a:lnTo>
                  <a:lnTo>
                    <a:pt x="181" y="211"/>
                  </a:lnTo>
                  <a:lnTo>
                    <a:pt x="184" y="204"/>
                  </a:lnTo>
                  <a:lnTo>
                    <a:pt x="186" y="201"/>
                  </a:lnTo>
                  <a:lnTo>
                    <a:pt x="188" y="198"/>
                  </a:lnTo>
                  <a:lnTo>
                    <a:pt x="189" y="195"/>
                  </a:lnTo>
                  <a:lnTo>
                    <a:pt x="190" y="193"/>
                  </a:lnTo>
                  <a:lnTo>
                    <a:pt x="185" y="199"/>
                  </a:lnTo>
                  <a:lnTo>
                    <a:pt x="181" y="206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1"/>
                  </a:lnTo>
                  <a:lnTo>
                    <a:pt x="176" y="210"/>
                  </a:lnTo>
                  <a:lnTo>
                    <a:pt x="177" y="209"/>
                  </a:lnTo>
                  <a:lnTo>
                    <a:pt x="177" y="208"/>
                  </a:lnTo>
                  <a:lnTo>
                    <a:pt x="177" y="207"/>
                  </a:lnTo>
                  <a:lnTo>
                    <a:pt x="178" y="205"/>
                  </a:lnTo>
                  <a:lnTo>
                    <a:pt x="179" y="203"/>
                  </a:lnTo>
                  <a:lnTo>
                    <a:pt x="179" y="200"/>
                  </a:lnTo>
                  <a:lnTo>
                    <a:pt x="179" y="198"/>
                  </a:lnTo>
                  <a:lnTo>
                    <a:pt x="179" y="195"/>
                  </a:lnTo>
                  <a:lnTo>
                    <a:pt x="177" y="194"/>
                  </a:lnTo>
                  <a:lnTo>
                    <a:pt x="174" y="194"/>
                  </a:lnTo>
                  <a:lnTo>
                    <a:pt x="173" y="194"/>
                  </a:lnTo>
                  <a:lnTo>
                    <a:pt x="171" y="195"/>
                  </a:lnTo>
                  <a:lnTo>
                    <a:pt x="170" y="197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73" y="198"/>
                  </a:lnTo>
                  <a:lnTo>
                    <a:pt x="174" y="199"/>
                  </a:lnTo>
                  <a:lnTo>
                    <a:pt x="174" y="202"/>
                  </a:lnTo>
                  <a:lnTo>
                    <a:pt x="174" y="204"/>
                  </a:lnTo>
                  <a:lnTo>
                    <a:pt x="173" y="206"/>
                  </a:lnTo>
                  <a:lnTo>
                    <a:pt x="171" y="207"/>
                  </a:lnTo>
                  <a:lnTo>
                    <a:pt x="167" y="206"/>
                  </a:lnTo>
                  <a:lnTo>
                    <a:pt x="165" y="204"/>
                  </a:lnTo>
                  <a:lnTo>
                    <a:pt x="164" y="200"/>
                  </a:lnTo>
                  <a:lnTo>
                    <a:pt x="164" y="196"/>
                  </a:lnTo>
                  <a:lnTo>
                    <a:pt x="165" y="191"/>
                  </a:lnTo>
                  <a:lnTo>
                    <a:pt x="166" y="186"/>
                  </a:lnTo>
                  <a:lnTo>
                    <a:pt x="168" y="181"/>
                  </a:lnTo>
                  <a:lnTo>
                    <a:pt x="169" y="178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5" y="174"/>
                  </a:lnTo>
                  <a:lnTo>
                    <a:pt x="163" y="175"/>
                  </a:lnTo>
                  <a:lnTo>
                    <a:pt x="161" y="175"/>
                  </a:lnTo>
                  <a:lnTo>
                    <a:pt x="160" y="174"/>
                  </a:lnTo>
                  <a:lnTo>
                    <a:pt x="159" y="173"/>
                  </a:lnTo>
                  <a:lnTo>
                    <a:pt x="157" y="172"/>
                  </a:lnTo>
                  <a:lnTo>
                    <a:pt x="157" y="171"/>
                  </a:lnTo>
                  <a:lnTo>
                    <a:pt x="156" y="169"/>
                  </a:lnTo>
                  <a:lnTo>
                    <a:pt x="157" y="168"/>
                  </a:lnTo>
                  <a:lnTo>
                    <a:pt x="160" y="167"/>
                  </a:lnTo>
                  <a:lnTo>
                    <a:pt x="160" y="167"/>
                  </a:lnTo>
                  <a:lnTo>
                    <a:pt x="161" y="166"/>
                  </a:lnTo>
                  <a:lnTo>
                    <a:pt x="160" y="166"/>
                  </a:lnTo>
                  <a:lnTo>
                    <a:pt x="156" y="163"/>
                  </a:lnTo>
                  <a:lnTo>
                    <a:pt x="152" y="162"/>
                  </a:lnTo>
                  <a:lnTo>
                    <a:pt x="148" y="161"/>
                  </a:lnTo>
                  <a:lnTo>
                    <a:pt x="143" y="159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5" y="152"/>
                  </a:lnTo>
                  <a:lnTo>
                    <a:pt x="147" y="151"/>
                  </a:lnTo>
                  <a:lnTo>
                    <a:pt x="148" y="150"/>
                  </a:lnTo>
                  <a:lnTo>
                    <a:pt x="149" y="150"/>
                  </a:lnTo>
                  <a:lnTo>
                    <a:pt x="150" y="150"/>
                  </a:lnTo>
                  <a:lnTo>
                    <a:pt x="151" y="149"/>
                  </a:lnTo>
                  <a:lnTo>
                    <a:pt x="151" y="148"/>
                  </a:lnTo>
                  <a:lnTo>
                    <a:pt x="147" y="144"/>
                  </a:lnTo>
                  <a:lnTo>
                    <a:pt x="142" y="140"/>
                  </a:lnTo>
                  <a:lnTo>
                    <a:pt x="137" y="137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6"/>
                  </a:lnTo>
                  <a:lnTo>
                    <a:pt x="132" y="136"/>
                  </a:lnTo>
                  <a:lnTo>
                    <a:pt x="133" y="137"/>
                  </a:lnTo>
                  <a:lnTo>
                    <a:pt x="133" y="138"/>
                  </a:lnTo>
                  <a:lnTo>
                    <a:pt x="132" y="138"/>
                  </a:lnTo>
                  <a:lnTo>
                    <a:pt x="131" y="139"/>
                  </a:lnTo>
                  <a:lnTo>
                    <a:pt x="122" y="139"/>
                  </a:lnTo>
                  <a:lnTo>
                    <a:pt x="116" y="139"/>
                  </a:lnTo>
                  <a:lnTo>
                    <a:pt x="110" y="139"/>
                  </a:lnTo>
                  <a:lnTo>
                    <a:pt x="105" y="137"/>
                  </a:lnTo>
                  <a:lnTo>
                    <a:pt x="104" y="136"/>
                  </a:lnTo>
                  <a:lnTo>
                    <a:pt x="106" y="135"/>
                  </a:lnTo>
                  <a:lnTo>
                    <a:pt x="110" y="134"/>
                  </a:lnTo>
                  <a:lnTo>
                    <a:pt x="113" y="133"/>
                  </a:lnTo>
                  <a:lnTo>
                    <a:pt x="116" y="131"/>
                  </a:lnTo>
                  <a:lnTo>
                    <a:pt x="118" y="130"/>
                  </a:lnTo>
                  <a:lnTo>
                    <a:pt x="118" y="129"/>
                  </a:lnTo>
                  <a:lnTo>
                    <a:pt x="111" y="130"/>
                  </a:lnTo>
                  <a:lnTo>
                    <a:pt x="105" y="131"/>
                  </a:lnTo>
                  <a:lnTo>
                    <a:pt x="98" y="134"/>
                  </a:lnTo>
                  <a:lnTo>
                    <a:pt x="93" y="138"/>
                  </a:lnTo>
                  <a:lnTo>
                    <a:pt x="89" y="140"/>
                  </a:lnTo>
                  <a:lnTo>
                    <a:pt x="86" y="143"/>
                  </a:lnTo>
                  <a:lnTo>
                    <a:pt x="84" y="145"/>
                  </a:lnTo>
                  <a:lnTo>
                    <a:pt x="81" y="146"/>
                  </a:lnTo>
                  <a:lnTo>
                    <a:pt x="78" y="148"/>
                  </a:lnTo>
                  <a:lnTo>
                    <a:pt x="72" y="149"/>
                  </a:lnTo>
                  <a:lnTo>
                    <a:pt x="72" y="149"/>
                  </a:lnTo>
                  <a:lnTo>
                    <a:pt x="72" y="148"/>
                  </a:lnTo>
                  <a:lnTo>
                    <a:pt x="73" y="148"/>
                  </a:lnTo>
                  <a:lnTo>
                    <a:pt x="73" y="147"/>
                  </a:lnTo>
                  <a:lnTo>
                    <a:pt x="61" y="151"/>
                  </a:lnTo>
                  <a:lnTo>
                    <a:pt x="49" y="155"/>
                  </a:lnTo>
                  <a:lnTo>
                    <a:pt x="47" y="154"/>
                  </a:lnTo>
                  <a:lnTo>
                    <a:pt x="47" y="153"/>
                  </a:lnTo>
                  <a:lnTo>
                    <a:pt x="46" y="153"/>
                  </a:lnTo>
                  <a:lnTo>
                    <a:pt x="45" y="153"/>
                  </a:lnTo>
                  <a:lnTo>
                    <a:pt x="40" y="155"/>
                  </a:lnTo>
                  <a:lnTo>
                    <a:pt x="35" y="158"/>
                  </a:lnTo>
                  <a:lnTo>
                    <a:pt x="30" y="160"/>
                  </a:lnTo>
                  <a:lnTo>
                    <a:pt x="31" y="159"/>
                  </a:lnTo>
                  <a:lnTo>
                    <a:pt x="32" y="158"/>
                  </a:lnTo>
                  <a:lnTo>
                    <a:pt x="33" y="158"/>
                  </a:lnTo>
                  <a:lnTo>
                    <a:pt x="33" y="157"/>
                  </a:lnTo>
                  <a:lnTo>
                    <a:pt x="22" y="156"/>
                  </a:lnTo>
                  <a:lnTo>
                    <a:pt x="11" y="156"/>
                  </a:lnTo>
                  <a:lnTo>
                    <a:pt x="1" y="154"/>
                  </a:lnTo>
                  <a:lnTo>
                    <a:pt x="0" y="154"/>
                  </a:lnTo>
                  <a:lnTo>
                    <a:pt x="0" y="153"/>
                  </a:lnTo>
                  <a:lnTo>
                    <a:pt x="1" y="153"/>
                  </a:lnTo>
                  <a:lnTo>
                    <a:pt x="2" y="152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11" y="152"/>
                  </a:lnTo>
                  <a:lnTo>
                    <a:pt x="16" y="154"/>
                  </a:lnTo>
                  <a:lnTo>
                    <a:pt x="22" y="155"/>
                  </a:lnTo>
                  <a:lnTo>
                    <a:pt x="24" y="154"/>
                  </a:lnTo>
                  <a:lnTo>
                    <a:pt x="25" y="153"/>
                  </a:lnTo>
                  <a:lnTo>
                    <a:pt x="25" y="152"/>
                  </a:lnTo>
                  <a:lnTo>
                    <a:pt x="26" y="150"/>
                  </a:lnTo>
                  <a:lnTo>
                    <a:pt x="27" y="149"/>
                  </a:lnTo>
                  <a:lnTo>
                    <a:pt x="28" y="149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41" y="147"/>
                  </a:lnTo>
                  <a:lnTo>
                    <a:pt x="47" y="146"/>
                  </a:lnTo>
                  <a:lnTo>
                    <a:pt x="52" y="146"/>
                  </a:lnTo>
                  <a:lnTo>
                    <a:pt x="54" y="145"/>
                  </a:lnTo>
                  <a:lnTo>
                    <a:pt x="55" y="144"/>
                  </a:lnTo>
                  <a:lnTo>
                    <a:pt x="56" y="143"/>
                  </a:lnTo>
                  <a:lnTo>
                    <a:pt x="60" y="138"/>
                  </a:lnTo>
                  <a:lnTo>
                    <a:pt x="61" y="137"/>
                  </a:lnTo>
                  <a:lnTo>
                    <a:pt x="62" y="137"/>
                  </a:lnTo>
                  <a:lnTo>
                    <a:pt x="63" y="138"/>
                  </a:lnTo>
                  <a:lnTo>
                    <a:pt x="65" y="137"/>
                  </a:lnTo>
                  <a:lnTo>
                    <a:pt x="65" y="135"/>
                  </a:lnTo>
                  <a:lnTo>
                    <a:pt x="65" y="134"/>
                  </a:lnTo>
                  <a:lnTo>
                    <a:pt x="66" y="134"/>
                  </a:lnTo>
                  <a:lnTo>
                    <a:pt x="68" y="133"/>
                  </a:lnTo>
                  <a:lnTo>
                    <a:pt x="72" y="132"/>
                  </a:lnTo>
                  <a:lnTo>
                    <a:pt x="75" y="131"/>
                  </a:lnTo>
                  <a:lnTo>
                    <a:pt x="78" y="130"/>
                  </a:lnTo>
                  <a:lnTo>
                    <a:pt x="79" y="128"/>
                  </a:lnTo>
                  <a:lnTo>
                    <a:pt x="78" y="125"/>
                  </a:lnTo>
                  <a:lnTo>
                    <a:pt x="75" y="123"/>
                  </a:lnTo>
                  <a:lnTo>
                    <a:pt x="72" y="122"/>
                  </a:lnTo>
                  <a:lnTo>
                    <a:pt x="68" y="120"/>
                  </a:lnTo>
                  <a:lnTo>
                    <a:pt x="65" y="119"/>
                  </a:lnTo>
                  <a:lnTo>
                    <a:pt x="63" y="118"/>
                  </a:lnTo>
                  <a:lnTo>
                    <a:pt x="60" y="117"/>
                  </a:lnTo>
                  <a:lnTo>
                    <a:pt x="58" y="116"/>
                  </a:lnTo>
                  <a:lnTo>
                    <a:pt x="57" y="114"/>
                  </a:lnTo>
                  <a:lnTo>
                    <a:pt x="57" y="113"/>
                  </a:lnTo>
                  <a:lnTo>
                    <a:pt x="58" y="112"/>
                  </a:lnTo>
                  <a:lnTo>
                    <a:pt x="59" y="112"/>
                  </a:lnTo>
                  <a:lnTo>
                    <a:pt x="60" y="112"/>
                  </a:lnTo>
                  <a:lnTo>
                    <a:pt x="61" y="112"/>
                  </a:lnTo>
                  <a:lnTo>
                    <a:pt x="63" y="111"/>
                  </a:lnTo>
                  <a:lnTo>
                    <a:pt x="64" y="111"/>
                  </a:lnTo>
                  <a:lnTo>
                    <a:pt x="65" y="111"/>
                  </a:lnTo>
                  <a:lnTo>
                    <a:pt x="65" y="109"/>
                  </a:lnTo>
                  <a:lnTo>
                    <a:pt x="71" y="102"/>
                  </a:lnTo>
                  <a:lnTo>
                    <a:pt x="79" y="96"/>
                  </a:lnTo>
                  <a:lnTo>
                    <a:pt x="76" y="97"/>
                  </a:lnTo>
                  <a:lnTo>
                    <a:pt x="73" y="97"/>
                  </a:lnTo>
                  <a:lnTo>
                    <a:pt x="70" y="96"/>
                  </a:lnTo>
                  <a:lnTo>
                    <a:pt x="69" y="93"/>
                  </a:lnTo>
                  <a:lnTo>
                    <a:pt x="70" y="91"/>
                  </a:lnTo>
                  <a:lnTo>
                    <a:pt x="72" y="88"/>
                  </a:lnTo>
                  <a:lnTo>
                    <a:pt x="75" y="84"/>
                  </a:lnTo>
                  <a:lnTo>
                    <a:pt x="78" y="82"/>
                  </a:lnTo>
                  <a:lnTo>
                    <a:pt x="80" y="82"/>
                  </a:lnTo>
                  <a:lnTo>
                    <a:pt x="82" y="83"/>
                  </a:lnTo>
                  <a:lnTo>
                    <a:pt x="84" y="84"/>
                  </a:lnTo>
                  <a:lnTo>
                    <a:pt x="87" y="84"/>
                  </a:lnTo>
                  <a:lnTo>
                    <a:pt x="90" y="82"/>
                  </a:lnTo>
                  <a:lnTo>
                    <a:pt x="91" y="78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1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7" y="66"/>
                  </a:lnTo>
                  <a:lnTo>
                    <a:pt x="103" y="64"/>
                  </a:lnTo>
                  <a:lnTo>
                    <a:pt x="108" y="63"/>
                  </a:lnTo>
                  <a:lnTo>
                    <a:pt x="112" y="61"/>
                  </a:lnTo>
                  <a:lnTo>
                    <a:pt x="116" y="59"/>
                  </a:lnTo>
                  <a:lnTo>
                    <a:pt x="120" y="58"/>
                  </a:lnTo>
                  <a:lnTo>
                    <a:pt x="124" y="59"/>
                  </a:lnTo>
                  <a:lnTo>
                    <a:pt x="127" y="61"/>
                  </a:lnTo>
                  <a:lnTo>
                    <a:pt x="128" y="63"/>
                  </a:lnTo>
                  <a:lnTo>
                    <a:pt x="130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7" y="63"/>
                  </a:lnTo>
                  <a:lnTo>
                    <a:pt x="139" y="61"/>
                  </a:lnTo>
                  <a:lnTo>
                    <a:pt x="142" y="56"/>
                  </a:lnTo>
                  <a:lnTo>
                    <a:pt x="143" y="55"/>
                  </a:lnTo>
                  <a:lnTo>
                    <a:pt x="146" y="54"/>
                  </a:lnTo>
                  <a:lnTo>
                    <a:pt x="149" y="53"/>
                  </a:lnTo>
                  <a:lnTo>
                    <a:pt x="151" y="53"/>
                  </a:lnTo>
                  <a:lnTo>
                    <a:pt x="153" y="52"/>
                  </a:lnTo>
                  <a:lnTo>
                    <a:pt x="153" y="51"/>
                  </a:lnTo>
                  <a:lnTo>
                    <a:pt x="151" y="50"/>
                  </a:lnTo>
                  <a:lnTo>
                    <a:pt x="148" y="51"/>
                  </a:lnTo>
                  <a:lnTo>
                    <a:pt x="145" y="52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37" y="49"/>
                  </a:lnTo>
                  <a:lnTo>
                    <a:pt x="137" y="44"/>
                  </a:lnTo>
                  <a:lnTo>
                    <a:pt x="138" y="40"/>
                  </a:lnTo>
                  <a:lnTo>
                    <a:pt x="141" y="36"/>
                  </a:lnTo>
                  <a:lnTo>
                    <a:pt x="144" y="32"/>
                  </a:lnTo>
                  <a:lnTo>
                    <a:pt x="147" y="28"/>
                  </a:lnTo>
                  <a:lnTo>
                    <a:pt x="150" y="26"/>
                  </a:lnTo>
                  <a:lnTo>
                    <a:pt x="152" y="24"/>
                  </a:lnTo>
                  <a:lnTo>
                    <a:pt x="158" y="22"/>
                  </a:lnTo>
                  <a:lnTo>
                    <a:pt x="162" y="20"/>
                  </a:lnTo>
                  <a:lnTo>
                    <a:pt x="165" y="20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5" y="26"/>
                  </a:lnTo>
                  <a:lnTo>
                    <a:pt x="163" y="32"/>
                  </a:lnTo>
                  <a:lnTo>
                    <a:pt x="163" y="36"/>
                  </a:lnTo>
                  <a:lnTo>
                    <a:pt x="165" y="38"/>
                  </a:lnTo>
                  <a:lnTo>
                    <a:pt x="167" y="39"/>
                  </a:lnTo>
                  <a:lnTo>
                    <a:pt x="170" y="38"/>
                  </a:lnTo>
                  <a:lnTo>
                    <a:pt x="173" y="35"/>
                  </a:lnTo>
                  <a:lnTo>
                    <a:pt x="175" y="32"/>
                  </a:lnTo>
                  <a:lnTo>
                    <a:pt x="178" y="29"/>
                  </a:lnTo>
                  <a:lnTo>
                    <a:pt x="181" y="28"/>
                  </a:lnTo>
                  <a:lnTo>
                    <a:pt x="182" y="28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85" y="26"/>
                  </a:lnTo>
                  <a:lnTo>
                    <a:pt x="188" y="22"/>
                  </a:lnTo>
                  <a:lnTo>
                    <a:pt x="189" y="19"/>
                  </a:lnTo>
                  <a:lnTo>
                    <a:pt x="191" y="12"/>
                  </a:lnTo>
                  <a:lnTo>
                    <a:pt x="193" y="9"/>
                  </a:lnTo>
                  <a:lnTo>
                    <a:pt x="196" y="5"/>
                  </a:lnTo>
                  <a:lnTo>
                    <a:pt x="200" y="2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2"/>
                  </a:lnTo>
                  <a:lnTo>
                    <a:pt x="210" y="5"/>
                  </a:lnTo>
                  <a:lnTo>
                    <a:pt x="213" y="6"/>
                  </a:lnTo>
                  <a:lnTo>
                    <a:pt x="217" y="6"/>
                  </a:lnTo>
                  <a:lnTo>
                    <a:pt x="222" y="5"/>
                  </a:lnTo>
                  <a:lnTo>
                    <a:pt x="226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 dirty="0"/>
            </a:p>
          </p:txBody>
        </p:sp>
        <p:sp>
          <p:nvSpPr>
            <p:cNvPr id="61" name="Freeform 163"/>
            <p:cNvSpPr/>
            <p:nvPr/>
          </p:nvSpPr>
          <p:spPr bwMode="auto">
            <a:xfrm>
              <a:off x="3028625" y="4274881"/>
              <a:ext cx="1449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2" name="Freeform 164"/>
            <p:cNvSpPr/>
            <p:nvPr/>
          </p:nvSpPr>
          <p:spPr bwMode="auto">
            <a:xfrm>
              <a:off x="2808510" y="3290157"/>
              <a:ext cx="86887" cy="120195"/>
            </a:xfrm>
            <a:custGeom>
              <a:avLst/>
              <a:gdLst/>
              <a:ahLst/>
              <a:cxnLst>
                <a:cxn ang="0">
                  <a:pos x="52" y="5"/>
                </a:cxn>
                <a:cxn ang="0">
                  <a:pos x="60" y="14"/>
                </a:cxn>
                <a:cxn ang="0">
                  <a:pos x="59" y="19"/>
                </a:cxn>
                <a:cxn ang="0">
                  <a:pos x="53" y="25"/>
                </a:cxn>
                <a:cxn ang="0">
                  <a:pos x="48" y="28"/>
                </a:cxn>
                <a:cxn ang="0">
                  <a:pos x="49" y="28"/>
                </a:cxn>
                <a:cxn ang="0">
                  <a:pos x="53" y="30"/>
                </a:cxn>
                <a:cxn ang="0">
                  <a:pos x="54" y="31"/>
                </a:cxn>
                <a:cxn ang="0">
                  <a:pos x="51" y="34"/>
                </a:cxn>
                <a:cxn ang="0">
                  <a:pos x="46" y="36"/>
                </a:cxn>
                <a:cxn ang="0">
                  <a:pos x="40" y="44"/>
                </a:cxn>
                <a:cxn ang="0">
                  <a:pos x="35" y="50"/>
                </a:cxn>
                <a:cxn ang="0">
                  <a:pos x="28" y="52"/>
                </a:cxn>
                <a:cxn ang="0">
                  <a:pos x="28" y="54"/>
                </a:cxn>
                <a:cxn ang="0">
                  <a:pos x="30" y="55"/>
                </a:cxn>
                <a:cxn ang="0">
                  <a:pos x="30" y="56"/>
                </a:cxn>
                <a:cxn ang="0">
                  <a:pos x="28" y="57"/>
                </a:cxn>
                <a:cxn ang="0">
                  <a:pos x="26" y="54"/>
                </a:cxn>
                <a:cxn ang="0">
                  <a:pos x="24" y="52"/>
                </a:cxn>
                <a:cxn ang="0">
                  <a:pos x="21" y="57"/>
                </a:cxn>
                <a:cxn ang="0">
                  <a:pos x="19" y="73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2" y="74"/>
                </a:cxn>
                <a:cxn ang="0">
                  <a:pos x="0" y="67"/>
                </a:cxn>
                <a:cxn ang="0">
                  <a:pos x="4" y="60"/>
                </a:cxn>
                <a:cxn ang="0">
                  <a:pos x="11" y="48"/>
                </a:cxn>
                <a:cxn ang="0">
                  <a:pos x="16" y="42"/>
                </a:cxn>
                <a:cxn ang="0">
                  <a:pos x="25" y="41"/>
                </a:cxn>
                <a:cxn ang="0">
                  <a:pos x="26" y="39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26" y="33"/>
                </a:cxn>
                <a:cxn ang="0">
                  <a:pos x="32" y="34"/>
                </a:cxn>
                <a:cxn ang="0">
                  <a:pos x="33" y="33"/>
                </a:cxn>
                <a:cxn ang="0">
                  <a:pos x="30" y="31"/>
                </a:cxn>
                <a:cxn ang="0">
                  <a:pos x="29" y="28"/>
                </a:cxn>
                <a:cxn ang="0">
                  <a:pos x="33" y="25"/>
                </a:cxn>
                <a:cxn ang="0">
                  <a:pos x="42" y="24"/>
                </a:cxn>
                <a:cxn ang="0">
                  <a:pos x="44" y="23"/>
                </a:cxn>
                <a:cxn ang="0">
                  <a:pos x="41" y="20"/>
                </a:cxn>
                <a:cxn ang="0">
                  <a:pos x="42" y="15"/>
                </a:cxn>
                <a:cxn ang="0">
                  <a:pos x="47" y="0"/>
                </a:cxn>
              </a:cxnLst>
              <a:rect l="0" t="0" r="r" b="b"/>
              <a:pathLst>
                <a:path w="60" h="83">
                  <a:moveTo>
                    <a:pt x="47" y="0"/>
                  </a:moveTo>
                  <a:lnTo>
                    <a:pt x="52" y="5"/>
                  </a:lnTo>
                  <a:lnTo>
                    <a:pt x="57" y="9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9" y="19"/>
                  </a:lnTo>
                  <a:lnTo>
                    <a:pt x="56" y="22"/>
                  </a:lnTo>
                  <a:lnTo>
                    <a:pt x="53" y="25"/>
                  </a:lnTo>
                  <a:lnTo>
                    <a:pt x="50" y="27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9" y="28"/>
                  </a:lnTo>
                  <a:lnTo>
                    <a:pt x="51" y="29"/>
                  </a:lnTo>
                  <a:lnTo>
                    <a:pt x="53" y="30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3" y="32"/>
                  </a:lnTo>
                  <a:lnTo>
                    <a:pt x="51" y="34"/>
                  </a:lnTo>
                  <a:lnTo>
                    <a:pt x="48" y="35"/>
                  </a:lnTo>
                  <a:lnTo>
                    <a:pt x="46" y="36"/>
                  </a:lnTo>
                  <a:lnTo>
                    <a:pt x="43" y="40"/>
                  </a:lnTo>
                  <a:lnTo>
                    <a:pt x="40" y="44"/>
                  </a:lnTo>
                  <a:lnTo>
                    <a:pt x="37" y="49"/>
                  </a:lnTo>
                  <a:lnTo>
                    <a:pt x="35" y="50"/>
                  </a:lnTo>
                  <a:lnTo>
                    <a:pt x="30" y="51"/>
                  </a:lnTo>
                  <a:lnTo>
                    <a:pt x="28" y="52"/>
                  </a:lnTo>
                  <a:lnTo>
                    <a:pt x="28" y="53"/>
                  </a:lnTo>
                  <a:lnTo>
                    <a:pt x="28" y="54"/>
                  </a:lnTo>
                  <a:lnTo>
                    <a:pt x="29" y="54"/>
                  </a:lnTo>
                  <a:lnTo>
                    <a:pt x="30" y="55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6" y="54"/>
                  </a:lnTo>
                  <a:lnTo>
                    <a:pt x="25" y="53"/>
                  </a:lnTo>
                  <a:lnTo>
                    <a:pt x="24" y="52"/>
                  </a:lnTo>
                  <a:lnTo>
                    <a:pt x="23" y="53"/>
                  </a:lnTo>
                  <a:lnTo>
                    <a:pt x="21" y="57"/>
                  </a:lnTo>
                  <a:lnTo>
                    <a:pt x="19" y="67"/>
                  </a:lnTo>
                  <a:lnTo>
                    <a:pt x="19" y="73"/>
                  </a:lnTo>
                  <a:lnTo>
                    <a:pt x="18" y="78"/>
                  </a:lnTo>
                  <a:lnTo>
                    <a:pt x="15" y="82"/>
                  </a:lnTo>
                  <a:lnTo>
                    <a:pt x="13" y="83"/>
                  </a:lnTo>
                  <a:lnTo>
                    <a:pt x="10" y="82"/>
                  </a:lnTo>
                  <a:lnTo>
                    <a:pt x="7" y="80"/>
                  </a:lnTo>
                  <a:lnTo>
                    <a:pt x="2" y="74"/>
                  </a:lnTo>
                  <a:lnTo>
                    <a:pt x="1" y="70"/>
                  </a:lnTo>
                  <a:lnTo>
                    <a:pt x="0" y="67"/>
                  </a:lnTo>
                  <a:lnTo>
                    <a:pt x="2" y="63"/>
                  </a:lnTo>
                  <a:lnTo>
                    <a:pt x="4" y="60"/>
                  </a:lnTo>
                  <a:lnTo>
                    <a:pt x="6" y="57"/>
                  </a:lnTo>
                  <a:lnTo>
                    <a:pt x="11" y="48"/>
                  </a:lnTo>
                  <a:lnTo>
                    <a:pt x="14" y="43"/>
                  </a:lnTo>
                  <a:lnTo>
                    <a:pt x="16" y="42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6" y="40"/>
                  </a:lnTo>
                  <a:lnTo>
                    <a:pt x="26" y="39"/>
                  </a:lnTo>
                  <a:lnTo>
                    <a:pt x="22" y="34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6" y="33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2" y="32"/>
                  </a:lnTo>
                  <a:lnTo>
                    <a:pt x="30" y="31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3" y="25"/>
                  </a:lnTo>
                  <a:lnTo>
                    <a:pt x="38" y="24"/>
                  </a:lnTo>
                  <a:lnTo>
                    <a:pt x="42" y="24"/>
                  </a:lnTo>
                  <a:lnTo>
                    <a:pt x="45" y="26"/>
                  </a:lnTo>
                  <a:lnTo>
                    <a:pt x="44" y="23"/>
                  </a:lnTo>
                  <a:lnTo>
                    <a:pt x="42" y="21"/>
                  </a:lnTo>
                  <a:lnTo>
                    <a:pt x="41" y="20"/>
                  </a:lnTo>
                  <a:lnTo>
                    <a:pt x="41" y="19"/>
                  </a:lnTo>
                  <a:lnTo>
                    <a:pt x="42" y="15"/>
                  </a:lnTo>
                  <a:lnTo>
                    <a:pt x="44" y="1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3" name="Freeform 165"/>
            <p:cNvSpPr/>
            <p:nvPr/>
          </p:nvSpPr>
          <p:spPr bwMode="auto">
            <a:xfrm>
              <a:off x="1712281" y="3233681"/>
              <a:ext cx="5792" cy="72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4" name="Freeform 166"/>
            <p:cNvSpPr/>
            <p:nvPr/>
          </p:nvSpPr>
          <p:spPr bwMode="auto">
            <a:xfrm>
              <a:off x="2822991" y="3332153"/>
              <a:ext cx="8689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6" y="2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3" y="1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5" name="Freeform 167"/>
            <p:cNvSpPr>
              <a:spLocks noEditPoints="1"/>
            </p:cNvSpPr>
            <p:nvPr/>
          </p:nvSpPr>
          <p:spPr bwMode="auto">
            <a:xfrm>
              <a:off x="2544952" y="4355975"/>
              <a:ext cx="1449" cy="8689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lnTo>
                    <a:pt x="1" y="4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2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6" name="Freeform 168"/>
            <p:cNvSpPr/>
            <p:nvPr/>
          </p:nvSpPr>
          <p:spPr bwMode="auto">
            <a:xfrm>
              <a:off x="2811406" y="3093212"/>
              <a:ext cx="4345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7" name="Freeform 169"/>
            <p:cNvSpPr/>
            <p:nvPr/>
          </p:nvSpPr>
          <p:spPr bwMode="auto">
            <a:xfrm>
              <a:off x="2229261" y="3907057"/>
              <a:ext cx="7241" cy="579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8" name="Freeform 170"/>
            <p:cNvSpPr/>
            <p:nvPr/>
          </p:nvSpPr>
          <p:spPr bwMode="auto">
            <a:xfrm>
              <a:off x="2679627" y="3657980"/>
              <a:ext cx="8689" cy="188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4" y="9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3" y="8"/>
                </a:cxn>
                <a:cxn ang="0">
                  <a:pos x="2" y="4"/>
                </a:cxn>
                <a:cxn ang="0">
                  <a:pos x="0" y="0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lnTo>
                    <a:pt x="3" y="4"/>
                  </a:lnTo>
                  <a:lnTo>
                    <a:pt x="4" y="9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9" name="Freeform 171"/>
            <p:cNvSpPr/>
            <p:nvPr/>
          </p:nvSpPr>
          <p:spPr bwMode="auto">
            <a:xfrm>
              <a:off x="2673835" y="3652188"/>
              <a:ext cx="5792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0" name="Freeform 172"/>
            <p:cNvSpPr>
              <a:spLocks noEditPoints="1"/>
            </p:cNvSpPr>
            <p:nvPr/>
          </p:nvSpPr>
          <p:spPr bwMode="auto">
            <a:xfrm>
              <a:off x="1463204" y="2438661"/>
              <a:ext cx="806605" cy="273696"/>
            </a:xfrm>
            <a:custGeom>
              <a:avLst/>
              <a:gdLst/>
              <a:ahLst/>
              <a:cxnLst>
                <a:cxn ang="0">
                  <a:pos x="88" y="168"/>
                </a:cxn>
                <a:cxn ang="0">
                  <a:pos x="97" y="168"/>
                </a:cxn>
                <a:cxn ang="0">
                  <a:pos x="555" y="0"/>
                </a:cxn>
                <a:cxn ang="0">
                  <a:pos x="471" y="10"/>
                </a:cxn>
                <a:cxn ang="0">
                  <a:pos x="443" y="7"/>
                </a:cxn>
                <a:cxn ang="0">
                  <a:pos x="345" y="25"/>
                </a:cxn>
                <a:cxn ang="0">
                  <a:pos x="353" y="24"/>
                </a:cxn>
                <a:cxn ang="0">
                  <a:pos x="332" y="29"/>
                </a:cxn>
                <a:cxn ang="0">
                  <a:pos x="303" y="38"/>
                </a:cxn>
                <a:cxn ang="0">
                  <a:pos x="300" y="44"/>
                </a:cxn>
                <a:cxn ang="0">
                  <a:pos x="313" y="40"/>
                </a:cxn>
                <a:cxn ang="0">
                  <a:pos x="310" y="41"/>
                </a:cxn>
                <a:cxn ang="0">
                  <a:pos x="272" y="57"/>
                </a:cxn>
                <a:cxn ang="0">
                  <a:pos x="249" y="67"/>
                </a:cxn>
                <a:cxn ang="0">
                  <a:pos x="236" y="77"/>
                </a:cxn>
                <a:cxn ang="0">
                  <a:pos x="209" y="87"/>
                </a:cxn>
                <a:cxn ang="0">
                  <a:pos x="198" y="92"/>
                </a:cxn>
                <a:cxn ang="0">
                  <a:pos x="205" y="99"/>
                </a:cxn>
                <a:cxn ang="0">
                  <a:pos x="196" y="103"/>
                </a:cxn>
                <a:cxn ang="0">
                  <a:pos x="189" y="107"/>
                </a:cxn>
                <a:cxn ang="0">
                  <a:pos x="189" y="110"/>
                </a:cxn>
                <a:cxn ang="0">
                  <a:pos x="201" y="105"/>
                </a:cxn>
                <a:cxn ang="0">
                  <a:pos x="189" y="126"/>
                </a:cxn>
                <a:cxn ang="0">
                  <a:pos x="170" y="141"/>
                </a:cxn>
                <a:cxn ang="0">
                  <a:pos x="174" y="138"/>
                </a:cxn>
                <a:cxn ang="0">
                  <a:pos x="159" y="153"/>
                </a:cxn>
                <a:cxn ang="0">
                  <a:pos x="144" y="161"/>
                </a:cxn>
                <a:cxn ang="0">
                  <a:pos x="139" y="164"/>
                </a:cxn>
                <a:cxn ang="0">
                  <a:pos x="140" y="179"/>
                </a:cxn>
                <a:cxn ang="0">
                  <a:pos x="131" y="174"/>
                </a:cxn>
                <a:cxn ang="0">
                  <a:pos x="123" y="180"/>
                </a:cxn>
                <a:cxn ang="0">
                  <a:pos x="107" y="185"/>
                </a:cxn>
                <a:cxn ang="0">
                  <a:pos x="111" y="183"/>
                </a:cxn>
                <a:cxn ang="0">
                  <a:pos x="114" y="178"/>
                </a:cxn>
                <a:cxn ang="0">
                  <a:pos x="119" y="171"/>
                </a:cxn>
                <a:cxn ang="0">
                  <a:pos x="127" y="164"/>
                </a:cxn>
                <a:cxn ang="0">
                  <a:pos x="131" y="156"/>
                </a:cxn>
                <a:cxn ang="0">
                  <a:pos x="141" y="150"/>
                </a:cxn>
                <a:cxn ang="0">
                  <a:pos x="134" y="153"/>
                </a:cxn>
                <a:cxn ang="0">
                  <a:pos x="117" y="159"/>
                </a:cxn>
                <a:cxn ang="0">
                  <a:pos x="119" y="149"/>
                </a:cxn>
                <a:cxn ang="0">
                  <a:pos x="115" y="149"/>
                </a:cxn>
                <a:cxn ang="0">
                  <a:pos x="108" y="161"/>
                </a:cxn>
                <a:cxn ang="0">
                  <a:pos x="99" y="165"/>
                </a:cxn>
                <a:cxn ang="0">
                  <a:pos x="96" y="168"/>
                </a:cxn>
                <a:cxn ang="0">
                  <a:pos x="80" y="178"/>
                </a:cxn>
                <a:cxn ang="0">
                  <a:pos x="87" y="169"/>
                </a:cxn>
                <a:cxn ang="0">
                  <a:pos x="79" y="167"/>
                </a:cxn>
                <a:cxn ang="0">
                  <a:pos x="70" y="165"/>
                </a:cxn>
                <a:cxn ang="0">
                  <a:pos x="57" y="168"/>
                </a:cxn>
                <a:cxn ang="0">
                  <a:pos x="63" y="163"/>
                </a:cxn>
                <a:cxn ang="0">
                  <a:pos x="74" y="153"/>
                </a:cxn>
                <a:cxn ang="0">
                  <a:pos x="71" y="146"/>
                </a:cxn>
                <a:cxn ang="0">
                  <a:pos x="58" y="155"/>
                </a:cxn>
                <a:cxn ang="0">
                  <a:pos x="19" y="177"/>
                </a:cxn>
                <a:cxn ang="0">
                  <a:pos x="1" y="188"/>
                </a:cxn>
                <a:cxn ang="0">
                  <a:pos x="163" y="87"/>
                </a:cxn>
                <a:cxn ang="0">
                  <a:pos x="346" y="23"/>
                </a:cxn>
                <a:cxn ang="0">
                  <a:pos x="545" y="0"/>
                </a:cxn>
              </a:cxnLst>
              <a:rect l="0" t="0" r="r" b="b"/>
              <a:pathLst>
                <a:path w="557" h="189">
                  <a:moveTo>
                    <a:pt x="88" y="168"/>
                  </a:moveTo>
                  <a:lnTo>
                    <a:pt x="87" y="168"/>
                  </a:lnTo>
                  <a:lnTo>
                    <a:pt x="87" y="169"/>
                  </a:lnTo>
                  <a:lnTo>
                    <a:pt x="88" y="168"/>
                  </a:lnTo>
                  <a:close/>
                  <a:moveTo>
                    <a:pt x="98" y="167"/>
                  </a:moveTo>
                  <a:lnTo>
                    <a:pt x="98" y="167"/>
                  </a:lnTo>
                  <a:lnTo>
                    <a:pt x="98" y="167"/>
                  </a:lnTo>
                  <a:lnTo>
                    <a:pt x="97" y="168"/>
                  </a:lnTo>
                  <a:lnTo>
                    <a:pt x="96" y="168"/>
                  </a:lnTo>
                  <a:lnTo>
                    <a:pt x="98" y="167"/>
                  </a:lnTo>
                  <a:close/>
                  <a:moveTo>
                    <a:pt x="545" y="0"/>
                  </a:moveTo>
                  <a:lnTo>
                    <a:pt x="555" y="0"/>
                  </a:lnTo>
                  <a:lnTo>
                    <a:pt x="557" y="0"/>
                  </a:lnTo>
                  <a:lnTo>
                    <a:pt x="480" y="10"/>
                  </a:lnTo>
                  <a:lnTo>
                    <a:pt x="475" y="10"/>
                  </a:lnTo>
                  <a:lnTo>
                    <a:pt x="471" y="10"/>
                  </a:lnTo>
                  <a:lnTo>
                    <a:pt x="462" y="8"/>
                  </a:lnTo>
                  <a:lnTo>
                    <a:pt x="453" y="6"/>
                  </a:lnTo>
                  <a:lnTo>
                    <a:pt x="448" y="6"/>
                  </a:lnTo>
                  <a:lnTo>
                    <a:pt x="443" y="7"/>
                  </a:lnTo>
                  <a:lnTo>
                    <a:pt x="437" y="8"/>
                  </a:lnTo>
                  <a:lnTo>
                    <a:pt x="432" y="10"/>
                  </a:lnTo>
                  <a:lnTo>
                    <a:pt x="388" y="18"/>
                  </a:lnTo>
                  <a:lnTo>
                    <a:pt x="345" y="25"/>
                  </a:lnTo>
                  <a:lnTo>
                    <a:pt x="343" y="26"/>
                  </a:lnTo>
                  <a:lnTo>
                    <a:pt x="344" y="26"/>
                  </a:lnTo>
                  <a:lnTo>
                    <a:pt x="347" y="25"/>
                  </a:lnTo>
                  <a:lnTo>
                    <a:pt x="353" y="24"/>
                  </a:lnTo>
                  <a:lnTo>
                    <a:pt x="356" y="24"/>
                  </a:lnTo>
                  <a:lnTo>
                    <a:pt x="356" y="24"/>
                  </a:lnTo>
                  <a:lnTo>
                    <a:pt x="348" y="26"/>
                  </a:lnTo>
                  <a:lnTo>
                    <a:pt x="332" y="29"/>
                  </a:lnTo>
                  <a:lnTo>
                    <a:pt x="324" y="31"/>
                  </a:lnTo>
                  <a:lnTo>
                    <a:pt x="315" y="35"/>
                  </a:lnTo>
                  <a:lnTo>
                    <a:pt x="311" y="36"/>
                  </a:lnTo>
                  <a:lnTo>
                    <a:pt x="303" y="38"/>
                  </a:lnTo>
                  <a:lnTo>
                    <a:pt x="300" y="39"/>
                  </a:lnTo>
                  <a:lnTo>
                    <a:pt x="298" y="43"/>
                  </a:lnTo>
                  <a:lnTo>
                    <a:pt x="298" y="44"/>
                  </a:lnTo>
                  <a:lnTo>
                    <a:pt x="300" y="44"/>
                  </a:lnTo>
                  <a:lnTo>
                    <a:pt x="303" y="44"/>
                  </a:lnTo>
                  <a:lnTo>
                    <a:pt x="306" y="42"/>
                  </a:lnTo>
                  <a:lnTo>
                    <a:pt x="310" y="41"/>
                  </a:lnTo>
                  <a:lnTo>
                    <a:pt x="313" y="40"/>
                  </a:lnTo>
                  <a:lnTo>
                    <a:pt x="313" y="41"/>
                  </a:lnTo>
                  <a:lnTo>
                    <a:pt x="312" y="41"/>
                  </a:lnTo>
                  <a:lnTo>
                    <a:pt x="310" y="41"/>
                  </a:lnTo>
                  <a:lnTo>
                    <a:pt x="310" y="41"/>
                  </a:lnTo>
                  <a:lnTo>
                    <a:pt x="294" y="48"/>
                  </a:lnTo>
                  <a:lnTo>
                    <a:pt x="287" y="51"/>
                  </a:lnTo>
                  <a:lnTo>
                    <a:pt x="279" y="54"/>
                  </a:lnTo>
                  <a:lnTo>
                    <a:pt x="272" y="57"/>
                  </a:lnTo>
                  <a:lnTo>
                    <a:pt x="265" y="59"/>
                  </a:lnTo>
                  <a:lnTo>
                    <a:pt x="258" y="62"/>
                  </a:lnTo>
                  <a:lnTo>
                    <a:pt x="251" y="65"/>
                  </a:lnTo>
                  <a:lnTo>
                    <a:pt x="249" y="67"/>
                  </a:lnTo>
                  <a:lnTo>
                    <a:pt x="248" y="69"/>
                  </a:lnTo>
                  <a:lnTo>
                    <a:pt x="247" y="70"/>
                  </a:lnTo>
                  <a:lnTo>
                    <a:pt x="241" y="74"/>
                  </a:lnTo>
                  <a:lnTo>
                    <a:pt x="236" y="77"/>
                  </a:lnTo>
                  <a:lnTo>
                    <a:pt x="232" y="79"/>
                  </a:lnTo>
                  <a:lnTo>
                    <a:pt x="225" y="81"/>
                  </a:lnTo>
                  <a:lnTo>
                    <a:pt x="214" y="86"/>
                  </a:lnTo>
                  <a:lnTo>
                    <a:pt x="209" y="87"/>
                  </a:lnTo>
                  <a:lnTo>
                    <a:pt x="205" y="87"/>
                  </a:lnTo>
                  <a:lnTo>
                    <a:pt x="201" y="88"/>
                  </a:lnTo>
                  <a:lnTo>
                    <a:pt x="198" y="90"/>
                  </a:lnTo>
                  <a:lnTo>
                    <a:pt x="198" y="92"/>
                  </a:lnTo>
                  <a:lnTo>
                    <a:pt x="198" y="94"/>
                  </a:lnTo>
                  <a:lnTo>
                    <a:pt x="201" y="99"/>
                  </a:lnTo>
                  <a:lnTo>
                    <a:pt x="202" y="99"/>
                  </a:lnTo>
                  <a:lnTo>
                    <a:pt x="205" y="99"/>
                  </a:lnTo>
                  <a:lnTo>
                    <a:pt x="201" y="102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5" y="103"/>
                  </a:lnTo>
                  <a:lnTo>
                    <a:pt x="193" y="103"/>
                  </a:lnTo>
                  <a:lnTo>
                    <a:pt x="191" y="104"/>
                  </a:lnTo>
                  <a:lnTo>
                    <a:pt x="189" y="107"/>
                  </a:lnTo>
                  <a:lnTo>
                    <a:pt x="185" y="111"/>
                  </a:lnTo>
                  <a:lnTo>
                    <a:pt x="187" y="111"/>
                  </a:lnTo>
                  <a:lnTo>
                    <a:pt x="188" y="110"/>
                  </a:lnTo>
                  <a:lnTo>
                    <a:pt x="189" y="110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198" y="104"/>
                  </a:lnTo>
                  <a:lnTo>
                    <a:pt x="201" y="105"/>
                  </a:lnTo>
                  <a:lnTo>
                    <a:pt x="202" y="107"/>
                  </a:lnTo>
                  <a:lnTo>
                    <a:pt x="202" y="110"/>
                  </a:lnTo>
                  <a:lnTo>
                    <a:pt x="200" y="114"/>
                  </a:lnTo>
                  <a:lnTo>
                    <a:pt x="189" y="126"/>
                  </a:lnTo>
                  <a:lnTo>
                    <a:pt x="185" y="129"/>
                  </a:lnTo>
                  <a:lnTo>
                    <a:pt x="182" y="132"/>
                  </a:lnTo>
                  <a:lnTo>
                    <a:pt x="181" y="133"/>
                  </a:lnTo>
                  <a:lnTo>
                    <a:pt x="170" y="141"/>
                  </a:lnTo>
                  <a:lnTo>
                    <a:pt x="171" y="141"/>
                  </a:lnTo>
                  <a:lnTo>
                    <a:pt x="172" y="139"/>
                  </a:lnTo>
                  <a:lnTo>
                    <a:pt x="173" y="138"/>
                  </a:lnTo>
                  <a:lnTo>
                    <a:pt x="174" y="138"/>
                  </a:lnTo>
                  <a:lnTo>
                    <a:pt x="175" y="138"/>
                  </a:lnTo>
                  <a:lnTo>
                    <a:pt x="169" y="144"/>
                  </a:lnTo>
                  <a:lnTo>
                    <a:pt x="164" y="149"/>
                  </a:lnTo>
                  <a:lnTo>
                    <a:pt x="159" y="153"/>
                  </a:lnTo>
                  <a:lnTo>
                    <a:pt x="153" y="156"/>
                  </a:lnTo>
                  <a:lnTo>
                    <a:pt x="146" y="160"/>
                  </a:lnTo>
                  <a:lnTo>
                    <a:pt x="145" y="161"/>
                  </a:lnTo>
                  <a:lnTo>
                    <a:pt x="144" y="161"/>
                  </a:lnTo>
                  <a:lnTo>
                    <a:pt x="142" y="162"/>
                  </a:lnTo>
                  <a:lnTo>
                    <a:pt x="141" y="162"/>
                  </a:lnTo>
                  <a:lnTo>
                    <a:pt x="140" y="163"/>
                  </a:lnTo>
                  <a:lnTo>
                    <a:pt x="139" y="164"/>
                  </a:lnTo>
                  <a:lnTo>
                    <a:pt x="139" y="168"/>
                  </a:lnTo>
                  <a:lnTo>
                    <a:pt x="141" y="172"/>
                  </a:lnTo>
                  <a:lnTo>
                    <a:pt x="141" y="176"/>
                  </a:lnTo>
                  <a:lnTo>
                    <a:pt x="140" y="179"/>
                  </a:lnTo>
                  <a:lnTo>
                    <a:pt x="138" y="179"/>
                  </a:lnTo>
                  <a:lnTo>
                    <a:pt x="136" y="177"/>
                  </a:lnTo>
                  <a:lnTo>
                    <a:pt x="133" y="175"/>
                  </a:lnTo>
                  <a:lnTo>
                    <a:pt x="131" y="174"/>
                  </a:lnTo>
                  <a:lnTo>
                    <a:pt x="130" y="175"/>
                  </a:lnTo>
                  <a:lnTo>
                    <a:pt x="129" y="177"/>
                  </a:lnTo>
                  <a:lnTo>
                    <a:pt x="128" y="177"/>
                  </a:lnTo>
                  <a:lnTo>
                    <a:pt x="123" y="180"/>
                  </a:lnTo>
                  <a:lnTo>
                    <a:pt x="118" y="183"/>
                  </a:lnTo>
                  <a:lnTo>
                    <a:pt x="112" y="184"/>
                  </a:lnTo>
                  <a:lnTo>
                    <a:pt x="108" y="185"/>
                  </a:lnTo>
                  <a:lnTo>
                    <a:pt x="107" y="185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3" y="182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8"/>
                  </a:lnTo>
                  <a:lnTo>
                    <a:pt x="115" y="177"/>
                  </a:lnTo>
                  <a:lnTo>
                    <a:pt x="115" y="175"/>
                  </a:lnTo>
                  <a:lnTo>
                    <a:pt x="115" y="174"/>
                  </a:lnTo>
                  <a:lnTo>
                    <a:pt x="119" y="171"/>
                  </a:lnTo>
                  <a:lnTo>
                    <a:pt x="123" y="169"/>
                  </a:lnTo>
                  <a:lnTo>
                    <a:pt x="126" y="167"/>
                  </a:lnTo>
                  <a:lnTo>
                    <a:pt x="127" y="165"/>
                  </a:lnTo>
                  <a:lnTo>
                    <a:pt x="127" y="164"/>
                  </a:lnTo>
                  <a:lnTo>
                    <a:pt x="126" y="163"/>
                  </a:lnTo>
                  <a:lnTo>
                    <a:pt x="126" y="160"/>
                  </a:lnTo>
                  <a:lnTo>
                    <a:pt x="127" y="159"/>
                  </a:lnTo>
                  <a:lnTo>
                    <a:pt x="131" y="156"/>
                  </a:lnTo>
                  <a:lnTo>
                    <a:pt x="136" y="154"/>
                  </a:lnTo>
                  <a:lnTo>
                    <a:pt x="141" y="15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8" y="151"/>
                  </a:lnTo>
                  <a:lnTo>
                    <a:pt x="135" y="153"/>
                  </a:lnTo>
                  <a:lnTo>
                    <a:pt x="134" y="153"/>
                  </a:lnTo>
                  <a:lnTo>
                    <a:pt x="130" y="155"/>
                  </a:lnTo>
                  <a:lnTo>
                    <a:pt x="125" y="158"/>
                  </a:lnTo>
                  <a:lnTo>
                    <a:pt x="121" y="160"/>
                  </a:lnTo>
                  <a:lnTo>
                    <a:pt x="117" y="159"/>
                  </a:lnTo>
                  <a:lnTo>
                    <a:pt x="116" y="158"/>
                  </a:lnTo>
                  <a:lnTo>
                    <a:pt x="116" y="155"/>
                  </a:lnTo>
                  <a:lnTo>
                    <a:pt x="118" y="152"/>
                  </a:lnTo>
                  <a:lnTo>
                    <a:pt x="119" y="149"/>
                  </a:lnTo>
                  <a:lnTo>
                    <a:pt x="120" y="147"/>
                  </a:lnTo>
                  <a:lnTo>
                    <a:pt x="119" y="146"/>
                  </a:lnTo>
                  <a:lnTo>
                    <a:pt x="117" y="147"/>
                  </a:lnTo>
                  <a:lnTo>
                    <a:pt x="115" y="149"/>
                  </a:lnTo>
                  <a:lnTo>
                    <a:pt x="114" y="153"/>
                  </a:lnTo>
                  <a:lnTo>
                    <a:pt x="113" y="156"/>
                  </a:lnTo>
                  <a:lnTo>
                    <a:pt x="111" y="158"/>
                  </a:lnTo>
                  <a:lnTo>
                    <a:pt x="108" y="161"/>
                  </a:lnTo>
                  <a:lnTo>
                    <a:pt x="103" y="164"/>
                  </a:lnTo>
                  <a:lnTo>
                    <a:pt x="99" y="166"/>
                  </a:lnTo>
                  <a:lnTo>
                    <a:pt x="99" y="166"/>
                  </a:lnTo>
                  <a:lnTo>
                    <a:pt x="99" y="165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95" y="168"/>
                  </a:lnTo>
                  <a:lnTo>
                    <a:pt x="96" y="168"/>
                  </a:lnTo>
                  <a:lnTo>
                    <a:pt x="92" y="171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0" y="178"/>
                  </a:lnTo>
                  <a:lnTo>
                    <a:pt x="79" y="178"/>
                  </a:lnTo>
                  <a:lnTo>
                    <a:pt x="79" y="178"/>
                  </a:lnTo>
                  <a:lnTo>
                    <a:pt x="81" y="175"/>
                  </a:lnTo>
                  <a:lnTo>
                    <a:pt x="87" y="169"/>
                  </a:lnTo>
                  <a:lnTo>
                    <a:pt x="85" y="170"/>
                  </a:lnTo>
                  <a:lnTo>
                    <a:pt x="84" y="170"/>
                  </a:lnTo>
                  <a:lnTo>
                    <a:pt x="80" y="169"/>
                  </a:lnTo>
                  <a:lnTo>
                    <a:pt x="79" y="167"/>
                  </a:lnTo>
                  <a:lnTo>
                    <a:pt x="78" y="165"/>
                  </a:lnTo>
                  <a:lnTo>
                    <a:pt x="76" y="164"/>
                  </a:lnTo>
                  <a:lnTo>
                    <a:pt x="74" y="164"/>
                  </a:lnTo>
                  <a:lnTo>
                    <a:pt x="70" y="165"/>
                  </a:lnTo>
                  <a:lnTo>
                    <a:pt x="66" y="168"/>
                  </a:lnTo>
                  <a:lnTo>
                    <a:pt x="63" y="169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7" y="167"/>
                  </a:lnTo>
                  <a:lnTo>
                    <a:pt x="58" y="165"/>
                  </a:lnTo>
                  <a:lnTo>
                    <a:pt x="60" y="164"/>
                  </a:lnTo>
                  <a:lnTo>
                    <a:pt x="63" y="163"/>
                  </a:lnTo>
                  <a:lnTo>
                    <a:pt x="66" y="161"/>
                  </a:lnTo>
                  <a:lnTo>
                    <a:pt x="68" y="160"/>
                  </a:lnTo>
                  <a:lnTo>
                    <a:pt x="71" y="157"/>
                  </a:lnTo>
                  <a:lnTo>
                    <a:pt x="74" y="153"/>
                  </a:lnTo>
                  <a:lnTo>
                    <a:pt x="75" y="149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6"/>
                  </a:lnTo>
                  <a:lnTo>
                    <a:pt x="68" y="148"/>
                  </a:lnTo>
                  <a:lnTo>
                    <a:pt x="66" y="150"/>
                  </a:lnTo>
                  <a:lnTo>
                    <a:pt x="63" y="152"/>
                  </a:lnTo>
                  <a:lnTo>
                    <a:pt x="58" y="155"/>
                  </a:lnTo>
                  <a:lnTo>
                    <a:pt x="51" y="158"/>
                  </a:lnTo>
                  <a:lnTo>
                    <a:pt x="44" y="162"/>
                  </a:lnTo>
                  <a:lnTo>
                    <a:pt x="28" y="173"/>
                  </a:lnTo>
                  <a:lnTo>
                    <a:pt x="19" y="177"/>
                  </a:lnTo>
                  <a:lnTo>
                    <a:pt x="11" y="182"/>
                  </a:lnTo>
                  <a:lnTo>
                    <a:pt x="5" y="186"/>
                  </a:lnTo>
                  <a:lnTo>
                    <a:pt x="0" y="189"/>
                  </a:lnTo>
                  <a:lnTo>
                    <a:pt x="1" y="188"/>
                  </a:lnTo>
                  <a:lnTo>
                    <a:pt x="39" y="160"/>
                  </a:lnTo>
                  <a:lnTo>
                    <a:pt x="79" y="133"/>
                  </a:lnTo>
                  <a:lnTo>
                    <a:pt x="120" y="109"/>
                  </a:lnTo>
                  <a:lnTo>
                    <a:pt x="163" y="87"/>
                  </a:lnTo>
                  <a:lnTo>
                    <a:pt x="207" y="67"/>
                  </a:lnTo>
                  <a:lnTo>
                    <a:pt x="252" y="50"/>
                  </a:lnTo>
                  <a:lnTo>
                    <a:pt x="298" y="35"/>
                  </a:lnTo>
                  <a:lnTo>
                    <a:pt x="346" y="23"/>
                  </a:lnTo>
                  <a:lnTo>
                    <a:pt x="394" y="13"/>
                  </a:lnTo>
                  <a:lnTo>
                    <a:pt x="444" y="6"/>
                  </a:lnTo>
                  <a:lnTo>
                    <a:pt x="494" y="2"/>
                  </a:lnTo>
                  <a:lnTo>
                    <a:pt x="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1" name="Freeform 173"/>
            <p:cNvSpPr>
              <a:spLocks noEditPoints="1"/>
            </p:cNvSpPr>
            <p:nvPr/>
          </p:nvSpPr>
          <p:spPr bwMode="auto">
            <a:xfrm>
              <a:off x="2614461" y="2490793"/>
              <a:ext cx="370719" cy="188256"/>
            </a:xfrm>
            <a:custGeom>
              <a:avLst/>
              <a:gdLst/>
              <a:ahLst/>
              <a:cxnLst>
                <a:cxn ang="0">
                  <a:pos x="231" y="109"/>
                </a:cxn>
                <a:cxn ang="0">
                  <a:pos x="227" y="107"/>
                </a:cxn>
                <a:cxn ang="0">
                  <a:pos x="206" y="95"/>
                </a:cxn>
                <a:cxn ang="0">
                  <a:pos x="159" y="78"/>
                </a:cxn>
                <a:cxn ang="0">
                  <a:pos x="139" y="56"/>
                </a:cxn>
                <a:cxn ang="0">
                  <a:pos x="139" y="56"/>
                </a:cxn>
                <a:cxn ang="0">
                  <a:pos x="58" y="32"/>
                </a:cxn>
                <a:cxn ang="0">
                  <a:pos x="61" y="32"/>
                </a:cxn>
                <a:cxn ang="0">
                  <a:pos x="58" y="31"/>
                </a:cxn>
                <a:cxn ang="0">
                  <a:pos x="54" y="30"/>
                </a:cxn>
                <a:cxn ang="0">
                  <a:pos x="3" y="0"/>
                </a:cxn>
                <a:cxn ang="0">
                  <a:pos x="16" y="6"/>
                </a:cxn>
                <a:cxn ang="0">
                  <a:pos x="55" y="20"/>
                </a:cxn>
                <a:cxn ang="0">
                  <a:pos x="128" y="50"/>
                </a:cxn>
                <a:cxn ang="0">
                  <a:pos x="139" y="56"/>
                </a:cxn>
                <a:cxn ang="0">
                  <a:pos x="163" y="69"/>
                </a:cxn>
                <a:cxn ang="0">
                  <a:pos x="151" y="64"/>
                </a:cxn>
                <a:cxn ang="0">
                  <a:pos x="101" y="41"/>
                </a:cxn>
                <a:cxn ang="0">
                  <a:pos x="90" y="37"/>
                </a:cxn>
                <a:cxn ang="0">
                  <a:pos x="93" y="40"/>
                </a:cxn>
                <a:cxn ang="0">
                  <a:pos x="100" y="43"/>
                </a:cxn>
                <a:cxn ang="0">
                  <a:pos x="162" y="72"/>
                </a:cxn>
                <a:cxn ang="0">
                  <a:pos x="191" y="85"/>
                </a:cxn>
                <a:cxn ang="0">
                  <a:pos x="192" y="85"/>
                </a:cxn>
                <a:cxn ang="0">
                  <a:pos x="195" y="87"/>
                </a:cxn>
                <a:cxn ang="0">
                  <a:pos x="207" y="96"/>
                </a:cxn>
                <a:cxn ang="0">
                  <a:pos x="225" y="106"/>
                </a:cxn>
                <a:cxn ang="0">
                  <a:pos x="230" y="109"/>
                </a:cxn>
                <a:cxn ang="0">
                  <a:pos x="232" y="111"/>
                </a:cxn>
                <a:cxn ang="0">
                  <a:pos x="252" y="124"/>
                </a:cxn>
                <a:cxn ang="0">
                  <a:pos x="255" y="127"/>
                </a:cxn>
                <a:cxn ang="0">
                  <a:pos x="250" y="124"/>
                </a:cxn>
                <a:cxn ang="0">
                  <a:pos x="227" y="110"/>
                </a:cxn>
                <a:cxn ang="0">
                  <a:pos x="211" y="105"/>
                </a:cxn>
                <a:cxn ang="0">
                  <a:pos x="214" y="106"/>
                </a:cxn>
                <a:cxn ang="0">
                  <a:pos x="217" y="107"/>
                </a:cxn>
                <a:cxn ang="0">
                  <a:pos x="224" y="111"/>
                </a:cxn>
                <a:cxn ang="0">
                  <a:pos x="242" y="125"/>
                </a:cxn>
                <a:cxn ang="0">
                  <a:pos x="246" y="128"/>
                </a:cxn>
                <a:cxn ang="0">
                  <a:pos x="247" y="130"/>
                </a:cxn>
                <a:cxn ang="0">
                  <a:pos x="218" y="113"/>
                </a:cxn>
                <a:cxn ang="0">
                  <a:pos x="215" y="112"/>
                </a:cxn>
                <a:cxn ang="0">
                  <a:pos x="217" y="115"/>
                </a:cxn>
                <a:cxn ang="0">
                  <a:pos x="208" y="108"/>
                </a:cxn>
                <a:cxn ang="0">
                  <a:pos x="203" y="105"/>
                </a:cxn>
                <a:cxn ang="0">
                  <a:pos x="209" y="111"/>
                </a:cxn>
                <a:cxn ang="0">
                  <a:pos x="205" y="109"/>
                </a:cxn>
                <a:cxn ang="0">
                  <a:pos x="196" y="104"/>
                </a:cxn>
                <a:cxn ang="0">
                  <a:pos x="196" y="106"/>
                </a:cxn>
                <a:cxn ang="0">
                  <a:pos x="168" y="84"/>
                </a:cxn>
                <a:cxn ang="0">
                  <a:pos x="162" y="80"/>
                </a:cxn>
                <a:cxn ang="0">
                  <a:pos x="164" y="82"/>
                </a:cxn>
                <a:cxn ang="0">
                  <a:pos x="160" y="81"/>
                </a:cxn>
                <a:cxn ang="0">
                  <a:pos x="145" y="72"/>
                </a:cxn>
                <a:cxn ang="0">
                  <a:pos x="119" y="59"/>
                </a:cxn>
                <a:cxn ang="0">
                  <a:pos x="61" y="35"/>
                </a:cxn>
                <a:cxn ang="0">
                  <a:pos x="50" y="30"/>
                </a:cxn>
                <a:cxn ang="0">
                  <a:pos x="49" y="29"/>
                </a:cxn>
                <a:cxn ang="0">
                  <a:pos x="24" y="19"/>
                </a:cxn>
                <a:cxn ang="0">
                  <a:pos x="5" y="10"/>
                </a:cxn>
                <a:cxn ang="0">
                  <a:pos x="1" y="1"/>
                </a:cxn>
              </a:cxnLst>
              <a:rect l="0" t="0" r="r" b="b"/>
              <a:pathLst>
                <a:path w="256" h="130">
                  <a:moveTo>
                    <a:pt x="231" y="109"/>
                  </a:moveTo>
                  <a:lnTo>
                    <a:pt x="231" y="110"/>
                  </a:lnTo>
                  <a:lnTo>
                    <a:pt x="231" y="109"/>
                  </a:lnTo>
                  <a:close/>
                  <a:moveTo>
                    <a:pt x="227" y="107"/>
                  </a:moveTo>
                  <a:lnTo>
                    <a:pt x="230" y="108"/>
                  </a:lnTo>
                  <a:lnTo>
                    <a:pt x="227" y="107"/>
                  </a:lnTo>
                  <a:close/>
                  <a:moveTo>
                    <a:pt x="206" y="95"/>
                  </a:moveTo>
                  <a:lnTo>
                    <a:pt x="207" y="95"/>
                  </a:lnTo>
                  <a:lnTo>
                    <a:pt x="206" y="95"/>
                  </a:lnTo>
                  <a:lnTo>
                    <a:pt x="206" y="95"/>
                  </a:lnTo>
                  <a:close/>
                  <a:moveTo>
                    <a:pt x="159" y="78"/>
                  </a:moveTo>
                  <a:lnTo>
                    <a:pt x="159" y="78"/>
                  </a:lnTo>
                  <a:lnTo>
                    <a:pt x="160" y="79"/>
                  </a:lnTo>
                  <a:lnTo>
                    <a:pt x="159" y="78"/>
                  </a:lnTo>
                  <a:close/>
                  <a:moveTo>
                    <a:pt x="139" y="56"/>
                  </a:moveTo>
                  <a:lnTo>
                    <a:pt x="140" y="56"/>
                  </a:lnTo>
                  <a:lnTo>
                    <a:pt x="140" y="57"/>
                  </a:lnTo>
                  <a:lnTo>
                    <a:pt x="139" y="56"/>
                  </a:lnTo>
                  <a:close/>
                  <a:moveTo>
                    <a:pt x="51" y="30"/>
                  </a:moveTo>
                  <a:lnTo>
                    <a:pt x="54" y="31"/>
                  </a:lnTo>
                  <a:lnTo>
                    <a:pt x="58" y="32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1" y="32"/>
                  </a:lnTo>
                  <a:lnTo>
                    <a:pt x="60" y="32"/>
                  </a:lnTo>
                  <a:lnTo>
                    <a:pt x="59" y="32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1"/>
                  </a:lnTo>
                  <a:lnTo>
                    <a:pt x="54" y="30"/>
                  </a:lnTo>
                  <a:lnTo>
                    <a:pt x="53" y="30"/>
                  </a:lnTo>
                  <a:lnTo>
                    <a:pt x="51" y="30"/>
                  </a:lnTo>
                  <a:close/>
                  <a:moveTo>
                    <a:pt x="3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6" y="6"/>
                  </a:lnTo>
                  <a:lnTo>
                    <a:pt x="29" y="11"/>
                  </a:lnTo>
                  <a:lnTo>
                    <a:pt x="42" y="16"/>
                  </a:lnTo>
                  <a:lnTo>
                    <a:pt x="55" y="20"/>
                  </a:lnTo>
                  <a:lnTo>
                    <a:pt x="54" y="18"/>
                  </a:lnTo>
                  <a:lnTo>
                    <a:pt x="92" y="33"/>
                  </a:lnTo>
                  <a:lnTo>
                    <a:pt x="128" y="50"/>
                  </a:lnTo>
                  <a:lnTo>
                    <a:pt x="130" y="51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65" y="70"/>
                  </a:lnTo>
                  <a:lnTo>
                    <a:pt x="164" y="70"/>
                  </a:lnTo>
                  <a:lnTo>
                    <a:pt x="163" y="69"/>
                  </a:lnTo>
                  <a:lnTo>
                    <a:pt x="163" y="69"/>
                  </a:lnTo>
                  <a:lnTo>
                    <a:pt x="157" y="66"/>
                  </a:lnTo>
                  <a:lnTo>
                    <a:pt x="151" y="64"/>
                  </a:lnTo>
                  <a:lnTo>
                    <a:pt x="113" y="46"/>
                  </a:lnTo>
                  <a:lnTo>
                    <a:pt x="107" y="43"/>
                  </a:lnTo>
                  <a:lnTo>
                    <a:pt x="101" y="41"/>
                  </a:lnTo>
                  <a:lnTo>
                    <a:pt x="94" y="38"/>
                  </a:lnTo>
                  <a:lnTo>
                    <a:pt x="92" y="37"/>
                  </a:lnTo>
                  <a:lnTo>
                    <a:pt x="90" y="37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3" y="40"/>
                  </a:lnTo>
                  <a:lnTo>
                    <a:pt x="96" y="41"/>
                  </a:lnTo>
                  <a:lnTo>
                    <a:pt x="98" y="42"/>
                  </a:lnTo>
                  <a:lnTo>
                    <a:pt x="100" y="43"/>
                  </a:lnTo>
                  <a:lnTo>
                    <a:pt x="124" y="54"/>
                  </a:lnTo>
                  <a:lnTo>
                    <a:pt x="149" y="65"/>
                  </a:lnTo>
                  <a:lnTo>
                    <a:pt x="162" y="72"/>
                  </a:lnTo>
                  <a:lnTo>
                    <a:pt x="175" y="78"/>
                  </a:lnTo>
                  <a:lnTo>
                    <a:pt x="188" y="84"/>
                  </a:lnTo>
                  <a:lnTo>
                    <a:pt x="191" y="85"/>
                  </a:lnTo>
                  <a:lnTo>
                    <a:pt x="193" y="87"/>
                  </a:lnTo>
                  <a:lnTo>
                    <a:pt x="192" y="86"/>
                  </a:lnTo>
                  <a:lnTo>
                    <a:pt x="192" y="85"/>
                  </a:lnTo>
                  <a:lnTo>
                    <a:pt x="193" y="85"/>
                  </a:lnTo>
                  <a:lnTo>
                    <a:pt x="194" y="86"/>
                  </a:lnTo>
                  <a:lnTo>
                    <a:pt x="195" y="87"/>
                  </a:lnTo>
                  <a:lnTo>
                    <a:pt x="196" y="88"/>
                  </a:lnTo>
                  <a:lnTo>
                    <a:pt x="197" y="89"/>
                  </a:lnTo>
                  <a:lnTo>
                    <a:pt x="207" y="96"/>
                  </a:lnTo>
                  <a:lnTo>
                    <a:pt x="207" y="95"/>
                  </a:lnTo>
                  <a:lnTo>
                    <a:pt x="216" y="100"/>
                  </a:lnTo>
                  <a:lnTo>
                    <a:pt x="225" y="106"/>
                  </a:lnTo>
                  <a:lnTo>
                    <a:pt x="227" y="107"/>
                  </a:lnTo>
                  <a:lnTo>
                    <a:pt x="227" y="107"/>
                  </a:lnTo>
                  <a:lnTo>
                    <a:pt x="230" y="109"/>
                  </a:lnTo>
                  <a:lnTo>
                    <a:pt x="230" y="108"/>
                  </a:lnTo>
                  <a:lnTo>
                    <a:pt x="233" y="111"/>
                  </a:lnTo>
                  <a:lnTo>
                    <a:pt x="232" y="111"/>
                  </a:lnTo>
                  <a:lnTo>
                    <a:pt x="234" y="112"/>
                  </a:lnTo>
                  <a:lnTo>
                    <a:pt x="241" y="117"/>
                  </a:lnTo>
                  <a:lnTo>
                    <a:pt x="252" y="124"/>
                  </a:lnTo>
                  <a:lnTo>
                    <a:pt x="253" y="125"/>
                  </a:lnTo>
                  <a:lnTo>
                    <a:pt x="255" y="126"/>
                  </a:lnTo>
                  <a:lnTo>
                    <a:pt x="255" y="127"/>
                  </a:lnTo>
                  <a:lnTo>
                    <a:pt x="256" y="127"/>
                  </a:lnTo>
                  <a:lnTo>
                    <a:pt x="256" y="128"/>
                  </a:lnTo>
                  <a:lnTo>
                    <a:pt x="250" y="124"/>
                  </a:lnTo>
                  <a:lnTo>
                    <a:pt x="242" y="120"/>
                  </a:lnTo>
                  <a:lnTo>
                    <a:pt x="235" y="114"/>
                  </a:lnTo>
                  <a:lnTo>
                    <a:pt x="227" y="110"/>
                  </a:lnTo>
                  <a:lnTo>
                    <a:pt x="219" y="107"/>
                  </a:lnTo>
                  <a:lnTo>
                    <a:pt x="212" y="105"/>
                  </a:lnTo>
                  <a:lnTo>
                    <a:pt x="211" y="105"/>
                  </a:lnTo>
                  <a:lnTo>
                    <a:pt x="212" y="105"/>
                  </a:lnTo>
                  <a:lnTo>
                    <a:pt x="213" y="106"/>
                  </a:lnTo>
                  <a:lnTo>
                    <a:pt x="214" y="106"/>
                  </a:lnTo>
                  <a:lnTo>
                    <a:pt x="216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9" y="109"/>
                  </a:lnTo>
                  <a:lnTo>
                    <a:pt x="221" y="110"/>
                  </a:lnTo>
                  <a:lnTo>
                    <a:pt x="224" y="111"/>
                  </a:lnTo>
                  <a:lnTo>
                    <a:pt x="233" y="118"/>
                  </a:lnTo>
                  <a:lnTo>
                    <a:pt x="241" y="124"/>
                  </a:lnTo>
                  <a:lnTo>
                    <a:pt x="242" y="125"/>
                  </a:lnTo>
                  <a:lnTo>
                    <a:pt x="243" y="125"/>
                  </a:lnTo>
                  <a:lnTo>
                    <a:pt x="245" y="127"/>
                  </a:lnTo>
                  <a:lnTo>
                    <a:pt x="246" y="128"/>
                  </a:lnTo>
                  <a:lnTo>
                    <a:pt x="247" y="129"/>
                  </a:lnTo>
                  <a:lnTo>
                    <a:pt x="248" y="130"/>
                  </a:lnTo>
                  <a:lnTo>
                    <a:pt x="247" y="130"/>
                  </a:lnTo>
                  <a:lnTo>
                    <a:pt x="236" y="124"/>
                  </a:lnTo>
                  <a:lnTo>
                    <a:pt x="225" y="118"/>
                  </a:lnTo>
                  <a:lnTo>
                    <a:pt x="218" y="113"/>
                  </a:lnTo>
                  <a:lnTo>
                    <a:pt x="214" y="111"/>
                  </a:lnTo>
                  <a:lnTo>
                    <a:pt x="214" y="111"/>
                  </a:lnTo>
                  <a:lnTo>
                    <a:pt x="215" y="112"/>
                  </a:lnTo>
                  <a:lnTo>
                    <a:pt x="215" y="113"/>
                  </a:lnTo>
                  <a:lnTo>
                    <a:pt x="216" y="113"/>
                  </a:lnTo>
                  <a:lnTo>
                    <a:pt x="217" y="115"/>
                  </a:lnTo>
                  <a:lnTo>
                    <a:pt x="217" y="116"/>
                  </a:lnTo>
                  <a:lnTo>
                    <a:pt x="212" y="112"/>
                  </a:lnTo>
                  <a:lnTo>
                    <a:pt x="208" y="108"/>
                  </a:lnTo>
                  <a:lnTo>
                    <a:pt x="203" y="104"/>
                  </a:lnTo>
                  <a:lnTo>
                    <a:pt x="202" y="104"/>
                  </a:lnTo>
                  <a:lnTo>
                    <a:pt x="203" y="105"/>
                  </a:lnTo>
                  <a:lnTo>
                    <a:pt x="205" y="107"/>
                  </a:lnTo>
                  <a:lnTo>
                    <a:pt x="207" y="109"/>
                  </a:lnTo>
                  <a:lnTo>
                    <a:pt x="209" y="111"/>
                  </a:lnTo>
                  <a:lnTo>
                    <a:pt x="211" y="112"/>
                  </a:lnTo>
                  <a:lnTo>
                    <a:pt x="209" y="112"/>
                  </a:lnTo>
                  <a:lnTo>
                    <a:pt x="205" y="109"/>
                  </a:lnTo>
                  <a:lnTo>
                    <a:pt x="201" y="106"/>
                  </a:lnTo>
                  <a:lnTo>
                    <a:pt x="196" y="102"/>
                  </a:lnTo>
                  <a:lnTo>
                    <a:pt x="196" y="104"/>
                  </a:lnTo>
                  <a:lnTo>
                    <a:pt x="197" y="105"/>
                  </a:lnTo>
                  <a:lnTo>
                    <a:pt x="197" y="106"/>
                  </a:lnTo>
                  <a:lnTo>
                    <a:pt x="196" y="106"/>
                  </a:lnTo>
                  <a:lnTo>
                    <a:pt x="187" y="99"/>
                  </a:lnTo>
                  <a:lnTo>
                    <a:pt x="177" y="92"/>
                  </a:lnTo>
                  <a:lnTo>
                    <a:pt x="168" y="84"/>
                  </a:lnTo>
                  <a:lnTo>
                    <a:pt x="160" y="79"/>
                  </a:lnTo>
                  <a:lnTo>
                    <a:pt x="161" y="80"/>
                  </a:lnTo>
                  <a:lnTo>
                    <a:pt x="162" y="80"/>
                  </a:lnTo>
                  <a:lnTo>
                    <a:pt x="163" y="81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4" y="83"/>
                  </a:lnTo>
                  <a:lnTo>
                    <a:pt x="164" y="83"/>
                  </a:lnTo>
                  <a:lnTo>
                    <a:pt x="160" y="81"/>
                  </a:lnTo>
                  <a:lnTo>
                    <a:pt x="155" y="79"/>
                  </a:lnTo>
                  <a:lnTo>
                    <a:pt x="150" y="75"/>
                  </a:lnTo>
                  <a:lnTo>
                    <a:pt x="145" y="72"/>
                  </a:lnTo>
                  <a:lnTo>
                    <a:pt x="141" y="69"/>
                  </a:lnTo>
                  <a:lnTo>
                    <a:pt x="142" y="71"/>
                  </a:lnTo>
                  <a:lnTo>
                    <a:pt x="119" y="59"/>
                  </a:lnTo>
                  <a:lnTo>
                    <a:pt x="92" y="48"/>
                  </a:lnTo>
                  <a:lnTo>
                    <a:pt x="65" y="36"/>
                  </a:lnTo>
                  <a:lnTo>
                    <a:pt x="61" y="35"/>
                  </a:lnTo>
                  <a:lnTo>
                    <a:pt x="53" y="32"/>
                  </a:lnTo>
                  <a:lnTo>
                    <a:pt x="51" y="30"/>
                  </a:lnTo>
                  <a:lnTo>
                    <a:pt x="50" y="30"/>
                  </a:lnTo>
                  <a:lnTo>
                    <a:pt x="50" y="29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37" y="24"/>
                  </a:lnTo>
                  <a:lnTo>
                    <a:pt x="36" y="24"/>
                  </a:lnTo>
                  <a:lnTo>
                    <a:pt x="24" y="19"/>
                  </a:lnTo>
                  <a:lnTo>
                    <a:pt x="12" y="14"/>
                  </a:lnTo>
                  <a:lnTo>
                    <a:pt x="9" y="12"/>
                  </a:lnTo>
                  <a:lnTo>
                    <a:pt x="5" y="10"/>
                  </a:lnTo>
                  <a:lnTo>
                    <a:pt x="2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2" name="Freeform 174"/>
            <p:cNvSpPr/>
            <p:nvPr/>
          </p:nvSpPr>
          <p:spPr bwMode="auto">
            <a:xfrm>
              <a:off x="2956218" y="2655879"/>
              <a:ext cx="395338" cy="42285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7" y="55"/>
                </a:cxn>
                <a:cxn ang="0">
                  <a:pos x="144" y="117"/>
                </a:cxn>
                <a:cxn ang="0">
                  <a:pos x="174" y="151"/>
                </a:cxn>
                <a:cxn ang="0">
                  <a:pos x="221" y="210"/>
                </a:cxn>
                <a:cxn ang="0">
                  <a:pos x="254" y="259"/>
                </a:cxn>
                <a:cxn ang="0">
                  <a:pos x="266" y="281"/>
                </a:cxn>
                <a:cxn ang="0">
                  <a:pos x="270" y="286"/>
                </a:cxn>
                <a:cxn ang="0">
                  <a:pos x="273" y="291"/>
                </a:cxn>
                <a:cxn ang="0">
                  <a:pos x="272" y="291"/>
                </a:cxn>
                <a:cxn ang="0">
                  <a:pos x="260" y="285"/>
                </a:cxn>
                <a:cxn ang="0">
                  <a:pos x="260" y="285"/>
                </a:cxn>
                <a:cxn ang="0">
                  <a:pos x="252" y="276"/>
                </a:cxn>
                <a:cxn ang="0">
                  <a:pos x="234" y="247"/>
                </a:cxn>
                <a:cxn ang="0">
                  <a:pos x="224" y="238"/>
                </a:cxn>
                <a:cxn ang="0">
                  <a:pos x="217" y="229"/>
                </a:cxn>
                <a:cxn ang="0">
                  <a:pos x="210" y="216"/>
                </a:cxn>
                <a:cxn ang="0">
                  <a:pos x="209" y="210"/>
                </a:cxn>
                <a:cxn ang="0">
                  <a:pos x="204" y="199"/>
                </a:cxn>
                <a:cxn ang="0">
                  <a:pos x="198" y="185"/>
                </a:cxn>
                <a:cxn ang="0">
                  <a:pos x="190" y="176"/>
                </a:cxn>
                <a:cxn ang="0">
                  <a:pos x="181" y="165"/>
                </a:cxn>
                <a:cxn ang="0">
                  <a:pos x="172" y="156"/>
                </a:cxn>
                <a:cxn ang="0">
                  <a:pos x="165" y="152"/>
                </a:cxn>
                <a:cxn ang="0">
                  <a:pos x="157" y="150"/>
                </a:cxn>
                <a:cxn ang="0">
                  <a:pos x="148" y="144"/>
                </a:cxn>
                <a:cxn ang="0">
                  <a:pos x="143" y="139"/>
                </a:cxn>
                <a:cxn ang="0">
                  <a:pos x="143" y="137"/>
                </a:cxn>
                <a:cxn ang="0">
                  <a:pos x="147" y="136"/>
                </a:cxn>
                <a:cxn ang="0">
                  <a:pos x="147" y="133"/>
                </a:cxn>
                <a:cxn ang="0">
                  <a:pos x="138" y="125"/>
                </a:cxn>
                <a:cxn ang="0">
                  <a:pos x="133" y="122"/>
                </a:cxn>
                <a:cxn ang="0">
                  <a:pos x="133" y="116"/>
                </a:cxn>
                <a:cxn ang="0">
                  <a:pos x="130" y="114"/>
                </a:cxn>
                <a:cxn ang="0">
                  <a:pos x="131" y="116"/>
                </a:cxn>
                <a:cxn ang="0">
                  <a:pos x="119" y="102"/>
                </a:cxn>
                <a:cxn ang="0">
                  <a:pos x="114" y="97"/>
                </a:cxn>
                <a:cxn ang="0">
                  <a:pos x="103" y="86"/>
                </a:cxn>
                <a:cxn ang="0">
                  <a:pos x="99" y="82"/>
                </a:cxn>
                <a:cxn ang="0">
                  <a:pos x="79" y="64"/>
                </a:cxn>
                <a:cxn ang="0">
                  <a:pos x="67" y="52"/>
                </a:cxn>
                <a:cxn ang="0">
                  <a:pos x="54" y="40"/>
                </a:cxn>
                <a:cxn ang="0">
                  <a:pos x="34" y="28"/>
                </a:cxn>
                <a:cxn ang="0">
                  <a:pos x="23" y="21"/>
                </a:cxn>
                <a:cxn ang="0">
                  <a:pos x="22" y="20"/>
                </a:cxn>
                <a:cxn ang="0">
                  <a:pos x="20" y="20"/>
                </a:cxn>
                <a:cxn ang="0">
                  <a:pos x="19" y="18"/>
                </a:cxn>
                <a:cxn ang="0">
                  <a:pos x="15" y="15"/>
                </a:cxn>
                <a:cxn ang="0">
                  <a:pos x="14" y="1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6" y="7"/>
                </a:cxn>
                <a:cxn ang="0">
                  <a:pos x="11" y="11"/>
                </a:cxn>
                <a:cxn ang="0">
                  <a:pos x="13" y="12"/>
                </a:cxn>
                <a:cxn ang="0">
                  <a:pos x="41" y="31"/>
                </a:cxn>
                <a:cxn ang="0">
                  <a:pos x="43" y="33"/>
                </a:cxn>
                <a:cxn ang="0">
                  <a:pos x="45" y="33"/>
                </a:cxn>
                <a:cxn ang="0">
                  <a:pos x="45" y="33"/>
                </a:cxn>
                <a:cxn ang="0">
                  <a:pos x="26" y="15"/>
                </a:cxn>
                <a:cxn ang="0">
                  <a:pos x="3" y="0"/>
                </a:cxn>
              </a:cxnLst>
              <a:rect l="0" t="0" r="r" b="b"/>
              <a:pathLst>
                <a:path w="273" h="292">
                  <a:moveTo>
                    <a:pt x="3" y="0"/>
                  </a:moveTo>
                  <a:lnTo>
                    <a:pt x="5" y="0"/>
                  </a:lnTo>
                  <a:lnTo>
                    <a:pt x="42" y="26"/>
                  </a:lnTo>
                  <a:lnTo>
                    <a:pt x="77" y="55"/>
                  </a:lnTo>
                  <a:lnTo>
                    <a:pt x="111" y="84"/>
                  </a:lnTo>
                  <a:lnTo>
                    <a:pt x="144" y="117"/>
                  </a:lnTo>
                  <a:lnTo>
                    <a:pt x="174" y="150"/>
                  </a:lnTo>
                  <a:lnTo>
                    <a:pt x="174" y="151"/>
                  </a:lnTo>
                  <a:lnTo>
                    <a:pt x="198" y="180"/>
                  </a:lnTo>
                  <a:lnTo>
                    <a:pt x="221" y="210"/>
                  </a:lnTo>
                  <a:lnTo>
                    <a:pt x="242" y="240"/>
                  </a:lnTo>
                  <a:lnTo>
                    <a:pt x="254" y="259"/>
                  </a:lnTo>
                  <a:lnTo>
                    <a:pt x="265" y="279"/>
                  </a:lnTo>
                  <a:lnTo>
                    <a:pt x="266" y="281"/>
                  </a:lnTo>
                  <a:lnTo>
                    <a:pt x="268" y="284"/>
                  </a:lnTo>
                  <a:lnTo>
                    <a:pt x="270" y="286"/>
                  </a:lnTo>
                  <a:lnTo>
                    <a:pt x="271" y="289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1"/>
                  </a:lnTo>
                  <a:lnTo>
                    <a:pt x="266" y="288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59" y="285"/>
                  </a:lnTo>
                  <a:lnTo>
                    <a:pt x="252" y="276"/>
                  </a:lnTo>
                  <a:lnTo>
                    <a:pt x="240" y="255"/>
                  </a:lnTo>
                  <a:lnTo>
                    <a:pt x="234" y="247"/>
                  </a:lnTo>
                  <a:lnTo>
                    <a:pt x="229" y="242"/>
                  </a:lnTo>
                  <a:lnTo>
                    <a:pt x="224" y="238"/>
                  </a:lnTo>
                  <a:lnTo>
                    <a:pt x="221" y="233"/>
                  </a:lnTo>
                  <a:lnTo>
                    <a:pt x="217" y="229"/>
                  </a:lnTo>
                  <a:lnTo>
                    <a:pt x="213" y="223"/>
                  </a:lnTo>
                  <a:lnTo>
                    <a:pt x="210" y="216"/>
                  </a:lnTo>
                  <a:lnTo>
                    <a:pt x="211" y="215"/>
                  </a:lnTo>
                  <a:lnTo>
                    <a:pt x="209" y="210"/>
                  </a:lnTo>
                  <a:lnTo>
                    <a:pt x="207" y="206"/>
                  </a:lnTo>
                  <a:lnTo>
                    <a:pt x="204" y="199"/>
                  </a:lnTo>
                  <a:lnTo>
                    <a:pt x="202" y="192"/>
                  </a:lnTo>
                  <a:lnTo>
                    <a:pt x="198" y="185"/>
                  </a:lnTo>
                  <a:lnTo>
                    <a:pt x="195" y="181"/>
                  </a:lnTo>
                  <a:lnTo>
                    <a:pt x="190" y="176"/>
                  </a:lnTo>
                  <a:lnTo>
                    <a:pt x="186" y="171"/>
                  </a:lnTo>
                  <a:lnTo>
                    <a:pt x="181" y="165"/>
                  </a:lnTo>
                  <a:lnTo>
                    <a:pt x="176" y="160"/>
                  </a:lnTo>
                  <a:lnTo>
                    <a:pt x="172" y="156"/>
                  </a:lnTo>
                  <a:lnTo>
                    <a:pt x="169" y="153"/>
                  </a:lnTo>
                  <a:lnTo>
                    <a:pt x="165" y="152"/>
                  </a:lnTo>
                  <a:lnTo>
                    <a:pt x="161" y="151"/>
                  </a:lnTo>
                  <a:lnTo>
                    <a:pt x="157" y="150"/>
                  </a:lnTo>
                  <a:lnTo>
                    <a:pt x="154" y="148"/>
                  </a:lnTo>
                  <a:lnTo>
                    <a:pt x="148" y="144"/>
                  </a:lnTo>
                  <a:lnTo>
                    <a:pt x="145" y="141"/>
                  </a:lnTo>
                  <a:lnTo>
                    <a:pt x="143" y="139"/>
                  </a:lnTo>
                  <a:lnTo>
                    <a:pt x="142" y="138"/>
                  </a:lnTo>
                  <a:lnTo>
                    <a:pt x="143" y="137"/>
                  </a:lnTo>
                  <a:lnTo>
                    <a:pt x="145" y="137"/>
                  </a:lnTo>
                  <a:lnTo>
                    <a:pt x="147" y="136"/>
                  </a:lnTo>
                  <a:lnTo>
                    <a:pt x="147" y="135"/>
                  </a:lnTo>
                  <a:lnTo>
                    <a:pt x="147" y="133"/>
                  </a:lnTo>
                  <a:lnTo>
                    <a:pt x="145" y="131"/>
                  </a:lnTo>
                  <a:lnTo>
                    <a:pt x="138" y="125"/>
                  </a:lnTo>
                  <a:lnTo>
                    <a:pt x="134" y="122"/>
                  </a:lnTo>
                  <a:lnTo>
                    <a:pt x="133" y="122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2" y="115"/>
                  </a:lnTo>
                  <a:lnTo>
                    <a:pt x="130" y="114"/>
                  </a:lnTo>
                  <a:lnTo>
                    <a:pt x="131" y="115"/>
                  </a:lnTo>
                  <a:lnTo>
                    <a:pt x="131" y="116"/>
                  </a:lnTo>
                  <a:lnTo>
                    <a:pt x="126" y="109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4" y="97"/>
                  </a:lnTo>
                  <a:lnTo>
                    <a:pt x="108" y="91"/>
                  </a:lnTo>
                  <a:lnTo>
                    <a:pt x="103" y="86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89" y="74"/>
                  </a:lnTo>
                  <a:lnTo>
                    <a:pt x="79" y="64"/>
                  </a:lnTo>
                  <a:lnTo>
                    <a:pt x="73" y="59"/>
                  </a:lnTo>
                  <a:lnTo>
                    <a:pt x="67" y="52"/>
                  </a:lnTo>
                  <a:lnTo>
                    <a:pt x="60" y="46"/>
                  </a:lnTo>
                  <a:lnTo>
                    <a:pt x="54" y="40"/>
                  </a:lnTo>
                  <a:lnTo>
                    <a:pt x="45" y="34"/>
                  </a:lnTo>
                  <a:lnTo>
                    <a:pt x="34" y="28"/>
                  </a:lnTo>
                  <a:lnTo>
                    <a:pt x="25" y="22"/>
                  </a:lnTo>
                  <a:lnTo>
                    <a:pt x="23" y="21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7" y="17"/>
                  </a:lnTo>
                  <a:lnTo>
                    <a:pt x="15" y="15"/>
                  </a:lnTo>
                  <a:lnTo>
                    <a:pt x="15" y="14"/>
                  </a:lnTo>
                  <a:lnTo>
                    <a:pt x="14" y="13"/>
                  </a:lnTo>
                  <a:lnTo>
                    <a:pt x="8" y="10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5"/>
                  </a:lnTo>
                  <a:lnTo>
                    <a:pt x="6" y="7"/>
                  </a:lnTo>
                  <a:lnTo>
                    <a:pt x="9" y="9"/>
                  </a:lnTo>
                  <a:lnTo>
                    <a:pt x="11" y="11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29" y="22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36" y="23"/>
                  </a:lnTo>
                  <a:lnTo>
                    <a:pt x="26" y="15"/>
                  </a:lnTo>
                  <a:lnTo>
                    <a:pt x="14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3" name="Freeform 175"/>
            <p:cNvSpPr/>
            <p:nvPr/>
          </p:nvSpPr>
          <p:spPr bwMode="auto">
            <a:xfrm>
              <a:off x="3324042" y="3029495"/>
              <a:ext cx="198393" cy="58938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6" y="40"/>
                </a:cxn>
                <a:cxn ang="0">
                  <a:pos x="48" y="82"/>
                </a:cxn>
                <a:cxn ang="0">
                  <a:pos x="68" y="125"/>
                </a:cxn>
                <a:cxn ang="0">
                  <a:pos x="86" y="169"/>
                </a:cxn>
                <a:cxn ang="0">
                  <a:pos x="101" y="215"/>
                </a:cxn>
                <a:cxn ang="0">
                  <a:pos x="114" y="261"/>
                </a:cxn>
                <a:cxn ang="0">
                  <a:pos x="124" y="309"/>
                </a:cxn>
                <a:cxn ang="0">
                  <a:pos x="132" y="357"/>
                </a:cxn>
                <a:cxn ang="0">
                  <a:pos x="137" y="406"/>
                </a:cxn>
                <a:cxn ang="0">
                  <a:pos x="135" y="407"/>
                </a:cxn>
                <a:cxn ang="0">
                  <a:pos x="128" y="351"/>
                </a:cxn>
                <a:cxn ang="0">
                  <a:pos x="127" y="342"/>
                </a:cxn>
                <a:cxn ang="0">
                  <a:pos x="124" y="334"/>
                </a:cxn>
                <a:cxn ang="0">
                  <a:pos x="122" y="327"/>
                </a:cxn>
                <a:cxn ang="0">
                  <a:pos x="120" y="317"/>
                </a:cxn>
                <a:cxn ang="0">
                  <a:pos x="111" y="276"/>
                </a:cxn>
                <a:cxn ang="0">
                  <a:pos x="100" y="235"/>
                </a:cxn>
                <a:cxn ang="0">
                  <a:pos x="88" y="194"/>
                </a:cxn>
                <a:cxn ang="0">
                  <a:pos x="81" y="173"/>
                </a:cxn>
                <a:cxn ang="0">
                  <a:pos x="74" y="151"/>
                </a:cxn>
                <a:cxn ang="0">
                  <a:pos x="64" y="127"/>
                </a:cxn>
                <a:cxn ang="0">
                  <a:pos x="53" y="104"/>
                </a:cxn>
                <a:cxn ang="0">
                  <a:pos x="38" y="72"/>
                </a:cxn>
                <a:cxn ang="0">
                  <a:pos x="22" y="41"/>
                </a:cxn>
                <a:cxn ang="0">
                  <a:pos x="20" y="38"/>
                </a:cxn>
                <a:cxn ang="0">
                  <a:pos x="19" y="37"/>
                </a:cxn>
                <a:cxn ang="0">
                  <a:pos x="19" y="36"/>
                </a:cxn>
                <a:cxn ang="0">
                  <a:pos x="20" y="37"/>
                </a:cxn>
                <a:cxn ang="0">
                  <a:pos x="21" y="39"/>
                </a:cxn>
                <a:cxn ang="0">
                  <a:pos x="21" y="39"/>
                </a:cxn>
                <a:cxn ang="0">
                  <a:pos x="22" y="39"/>
                </a:cxn>
                <a:cxn ang="0">
                  <a:pos x="22" y="39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16" y="27"/>
                </a:cxn>
                <a:cxn ang="0">
                  <a:pos x="8" y="13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37" h="407">
                  <a:moveTo>
                    <a:pt x="2" y="0"/>
                  </a:moveTo>
                  <a:lnTo>
                    <a:pt x="26" y="40"/>
                  </a:lnTo>
                  <a:lnTo>
                    <a:pt x="48" y="82"/>
                  </a:lnTo>
                  <a:lnTo>
                    <a:pt x="68" y="125"/>
                  </a:lnTo>
                  <a:lnTo>
                    <a:pt x="86" y="169"/>
                  </a:lnTo>
                  <a:lnTo>
                    <a:pt x="101" y="215"/>
                  </a:lnTo>
                  <a:lnTo>
                    <a:pt x="114" y="261"/>
                  </a:lnTo>
                  <a:lnTo>
                    <a:pt x="124" y="309"/>
                  </a:lnTo>
                  <a:lnTo>
                    <a:pt x="132" y="357"/>
                  </a:lnTo>
                  <a:lnTo>
                    <a:pt x="137" y="406"/>
                  </a:lnTo>
                  <a:lnTo>
                    <a:pt x="135" y="407"/>
                  </a:lnTo>
                  <a:lnTo>
                    <a:pt x="128" y="351"/>
                  </a:lnTo>
                  <a:lnTo>
                    <a:pt x="127" y="342"/>
                  </a:lnTo>
                  <a:lnTo>
                    <a:pt x="124" y="334"/>
                  </a:lnTo>
                  <a:lnTo>
                    <a:pt x="122" y="327"/>
                  </a:lnTo>
                  <a:lnTo>
                    <a:pt x="120" y="317"/>
                  </a:lnTo>
                  <a:lnTo>
                    <a:pt x="111" y="276"/>
                  </a:lnTo>
                  <a:lnTo>
                    <a:pt x="100" y="235"/>
                  </a:lnTo>
                  <a:lnTo>
                    <a:pt x="88" y="194"/>
                  </a:lnTo>
                  <a:lnTo>
                    <a:pt x="81" y="173"/>
                  </a:lnTo>
                  <a:lnTo>
                    <a:pt x="74" y="151"/>
                  </a:lnTo>
                  <a:lnTo>
                    <a:pt x="64" y="127"/>
                  </a:lnTo>
                  <a:lnTo>
                    <a:pt x="53" y="104"/>
                  </a:lnTo>
                  <a:lnTo>
                    <a:pt x="38" y="72"/>
                  </a:lnTo>
                  <a:lnTo>
                    <a:pt x="22" y="41"/>
                  </a:lnTo>
                  <a:lnTo>
                    <a:pt x="20" y="38"/>
                  </a:lnTo>
                  <a:lnTo>
                    <a:pt x="19" y="37"/>
                  </a:lnTo>
                  <a:lnTo>
                    <a:pt x="19" y="36"/>
                  </a:lnTo>
                  <a:lnTo>
                    <a:pt x="20" y="37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1" y="37"/>
                  </a:lnTo>
                  <a:lnTo>
                    <a:pt x="19" y="32"/>
                  </a:lnTo>
                  <a:lnTo>
                    <a:pt x="16" y="27"/>
                  </a:lnTo>
                  <a:lnTo>
                    <a:pt x="8" y="1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</p:grpSp>
      <p:sp>
        <p:nvSpPr>
          <p:cNvPr id="74" name="文本框 73"/>
          <p:cNvSpPr txBox="1">
            <a:spLocks noChangeArrowheads="1"/>
          </p:cNvSpPr>
          <p:nvPr userDrawn="1"/>
        </p:nvSpPr>
        <p:spPr bwMode="auto">
          <a:xfrm>
            <a:off x="341401" y="266700"/>
            <a:ext cx="26002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控制  驱动  传感  机电  信息</a:t>
            </a:r>
            <a:endParaRPr lang="zh-CN" altLang="zh-CN" sz="1200" dirty="0">
              <a:solidFill>
                <a:srgbClr val="BFBFB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 userDrawn="1"/>
        </p:nvCxnSpPr>
        <p:spPr>
          <a:xfrm>
            <a:off x="826509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 userDrawn="1"/>
        </p:nvCxnSpPr>
        <p:spPr>
          <a:xfrm>
            <a:off x="1372751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 userDrawn="1"/>
        </p:nvCxnSpPr>
        <p:spPr>
          <a:xfrm>
            <a:off x="1912642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 userDrawn="1"/>
        </p:nvCxnSpPr>
        <p:spPr>
          <a:xfrm>
            <a:off x="2459678" y="319088"/>
            <a:ext cx="0" cy="143669"/>
          </a:xfrm>
          <a:prstGeom prst="line">
            <a:avLst/>
          </a:prstGeom>
          <a:ln w="2857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9924005" y="6410658"/>
            <a:ext cx="17222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创新</a:t>
            </a:r>
            <a:r>
              <a:rPr lang="en-US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诚信</a:t>
            </a:r>
            <a:r>
              <a:rPr lang="en-US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服务</a:t>
            </a:r>
            <a:endParaRPr lang="zh-CN" altLang="zh-CN" sz="1200" dirty="0">
              <a:solidFill>
                <a:srgbClr val="BFBFB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29"/>
          <p:cNvGrpSpPr/>
          <p:nvPr userDrawn="1"/>
        </p:nvGrpSpPr>
        <p:grpSpPr bwMode="auto">
          <a:xfrm>
            <a:off x="0" y="315373"/>
            <a:ext cx="644872" cy="426500"/>
            <a:chOff x="-19" y="1942"/>
            <a:chExt cx="1828" cy="1470"/>
          </a:xfrm>
        </p:grpSpPr>
        <p:sp>
          <p:nvSpPr>
            <p:cNvPr id="8" name="矩形 7"/>
            <p:cNvSpPr/>
            <p:nvPr/>
          </p:nvSpPr>
          <p:spPr>
            <a:xfrm>
              <a:off x="-19" y="1942"/>
              <a:ext cx="316" cy="1470"/>
            </a:xfrm>
            <a:prstGeom prst="rect">
              <a:avLst/>
            </a:prstGeom>
            <a:solidFill>
              <a:srgbClr val="39A5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900" noProof="1"/>
            </a:p>
          </p:txBody>
        </p:sp>
        <p:sp>
          <p:nvSpPr>
            <p:cNvPr id="9" name="流程图: 延期 8"/>
            <p:cNvSpPr/>
            <p:nvPr/>
          </p:nvSpPr>
          <p:spPr>
            <a:xfrm>
              <a:off x="427" y="1942"/>
              <a:ext cx="1382" cy="1470"/>
            </a:xfrm>
            <a:prstGeom prst="flowChartDelay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900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1" y="274642"/>
            <a:ext cx="10972801" cy="715961"/>
          </a:xfrm>
        </p:spPr>
        <p:txBody>
          <a:bodyPr>
            <a:normAutofit/>
          </a:bodyPr>
          <a:lstStyle>
            <a:lvl1pPr algn="l">
              <a:defRPr sz="37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3B45D-0F69-4DC3-8B6A-3558B99666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18992DA-9871-4A2A-B3CF-425C241E550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A5F8A-FCBD-4F11-A8AE-5469FCB7133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43D2E-DC8F-4891-9FDD-16C7269915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419" y="365125"/>
            <a:ext cx="1051516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3B45D-0F69-4DC3-8B6A-3558B99666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992DA-9871-4A2A-B3CF-425C241E550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8"/>
            <a:ext cx="10515163" cy="2852738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2067" y="4589463"/>
            <a:ext cx="10515163" cy="1500188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BA5A-BF7A-4180-9512-7A8A97E644D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B35EE-ED71-4731-9FA1-7EBBDA8308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 userDrawn="1"/>
        </p:nvGrpSpPr>
        <p:grpSpPr>
          <a:xfrm>
            <a:off x="247302" y="1047517"/>
            <a:ext cx="4984360" cy="5575300"/>
            <a:chOff x="1437138" y="2438661"/>
            <a:chExt cx="2085297" cy="2479187"/>
          </a:xfrm>
          <a:solidFill>
            <a:schemeClr val="bg1">
              <a:lumMod val="85000"/>
              <a:alpha val="50000"/>
            </a:schemeClr>
          </a:solidFill>
        </p:grpSpPr>
        <p:sp>
          <p:nvSpPr>
            <p:cNvPr id="3" name="Freeform 105"/>
            <p:cNvSpPr/>
            <p:nvPr/>
          </p:nvSpPr>
          <p:spPr bwMode="auto">
            <a:xfrm>
              <a:off x="2460960" y="2498034"/>
              <a:ext cx="27515" cy="1158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2"/>
                </a:cxn>
                <a:cxn ang="0">
                  <a:pos x="19" y="3"/>
                </a:cxn>
                <a:cxn ang="0">
                  <a:pos x="19" y="4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10" y="7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6" y="1"/>
                </a:cxn>
                <a:cxn ang="0">
                  <a:pos x="12" y="0"/>
                </a:cxn>
              </a:cxnLst>
              <a:rect l="0" t="0" r="r" b="b"/>
              <a:pathLst>
                <a:path w="19" h="8">
                  <a:moveTo>
                    <a:pt x="12" y="0"/>
                  </a:moveTo>
                  <a:lnTo>
                    <a:pt x="18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6" y="5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6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" name="Freeform 106"/>
            <p:cNvSpPr/>
            <p:nvPr/>
          </p:nvSpPr>
          <p:spPr bwMode="auto">
            <a:xfrm>
              <a:off x="2239398" y="2621124"/>
              <a:ext cx="56477" cy="4344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8" y="4"/>
                </a:cxn>
                <a:cxn ang="0">
                  <a:pos x="25" y="10"/>
                </a:cxn>
                <a:cxn ang="0">
                  <a:pos x="27" y="11"/>
                </a:cxn>
                <a:cxn ang="0">
                  <a:pos x="31" y="12"/>
                </a:cxn>
                <a:cxn ang="0">
                  <a:pos x="34" y="14"/>
                </a:cxn>
                <a:cxn ang="0">
                  <a:pos x="37" y="15"/>
                </a:cxn>
                <a:cxn ang="0">
                  <a:pos x="39" y="18"/>
                </a:cxn>
                <a:cxn ang="0">
                  <a:pos x="39" y="19"/>
                </a:cxn>
                <a:cxn ang="0">
                  <a:pos x="38" y="20"/>
                </a:cxn>
                <a:cxn ang="0">
                  <a:pos x="37" y="21"/>
                </a:cxn>
                <a:cxn ang="0">
                  <a:pos x="36" y="21"/>
                </a:cxn>
                <a:cxn ang="0">
                  <a:pos x="33" y="23"/>
                </a:cxn>
                <a:cxn ang="0">
                  <a:pos x="32" y="24"/>
                </a:cxn>
                <a:cxn ang="0">
                  <a:pos x="31" y="25"/>
                </a:cxn>
                <a:cxn ang="0">
                  <a:pos x="30" y="26"/>
                </a:cxn>
                <a:cxn ang="0">
                  <a:pos x="30" y="27"/>
                </a:cxn>
                <a:cxn ang="0">
                  <a:pos x="29" y="28"/>
                </a:cxn>
                <a:cxn ang="0">
                  <a:pos x="29" y="29"/>
                </a:cxn>
                <a:cxn ang="0">
                  <a:pos x="29" y="30"/>
                </a:cxn>
                <a:cxn ang="0">
                  <a:pos x="28" y="30"/>
                </a:cxn>
                <a:cxn ang="0">
                  <a:pos x="27" y="30"/>
                </a:cxn>
                <a:cxn ang="0">
                  <a:pos x="20" y="29"/>
                </a:cxn>
                <a:cxn ang="0">
                  <a:pos x="13" y="25"/>
                </a:cxn>
                <a:cxn ang="0">
                  <a:pos x="6" y="22"/>
                </a:cxn>
                <a:cxn ang="0">
                  <a:pos x="2" y="2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5" y="16"/>
                </a:cxn>
                <a:cxn ang="0">
                  <a:pos x="6" y="15"/>
                </a:cxn>
                <a:cxn ang="0">
                  <a:pos x="6" y="14"/>
                </a:cxn>
                <a:cxn ang="0">
                  <a:pos x="7" y="9"/>
                </a:cxn>
                <a:cxn ang="0">
                  <a:pos x="7" y="5"/>
                </a:cxn>
                <a:cxn ang="0">
                  <a:pos x="6" y="1"/>
                </a:cxn>
                <a:cxn ang="0">
                  <a:pos x="8" y="1"/>
                </a:cxn>
                <a:cxn ang="0">
                  <a:pos x="10" y="0"/>
                </a:cxn>
              </a:cxnLst>
              <a:rect l="0" t="0" r="r" b="b"/>
              <a:pathLst>
                <a:path w="39" h="30">
                  <a:moveTo>
                    <a:pt x="10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8" y="4"/>
                  </a:lnTo>
                  <a:lnTo>
                    <a:pt x="25" y="10"/>
                  </a:lnTo>
                  <a:lnTo>
                    <a:pt x="27" y="11"/>
                  </a:lnTo>
                  <a:lnTo>
                    <a:pt x="31" y="12"/>
                  </a:lnTo>
                  <a:lnTo>
                    <a:pt x="34" y="14"/>
                  </a:lnTo>
                  <a:lnTo>
                    <a:pt x="37" y="15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8" y="20"/>
                  </a:lnTo>
                  <a:lnTo>
                    <a:pt x="37" y="21"/>
                  </a:lnTo>
                  <a:lnTo>
                    <a:pt x="36" y="21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1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0" y="29"/>
                  </a:lnTo>
                  <a:lnTo>
                    <a:pt x="13" y="25"/>
                  </a:lnTo>
                  <a:lnTo>
                    <a:pt x="6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6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7" y="9"/>
                  </a:lnTo>
                  <a:lnTo>
                    <a:pt x="7" y="5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" name="Freeform 107"/>
            <p:cNvSpPr/>
            <p:nvPr/>
          </p:nvSpPr>
          <p:spPr bwMode="auto">
            <a:xfrm>
              <a:off x="2258223" y="2590714"/>
              <a:ext cx="104265" cy="102817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72" y="15"/>
                </a:cxn>
                <a:cxn ang="0">
                  <a:pos x="60" y="28"/>
                </a:cxn>
                <a:cxn ang="0">
                  <a:pos x="47" y="39"/>
                </a:cxn>
                <a:cxn ang="0">
                  <a:pos x="50" y="39"/>
                </a:cxn>
                <a:cxn ang="0">
                  <a:pos x="62" y="46"/>
                </a:cxn>
                <a:cxn ang="0">
                  <a:pos x="62" y="51"/>
                </a:cxn>
                <a:cxn ang="0">
                  <a:pos x="51" y="52"/>
                </a:cxn>
                <a:cxn ang="0">
                  <a:pos x="42" y="56"/>
                </a:cxn>
                <a:cxn ang="0">
                  <a:pos x="44" y="60"/>
                </a:cxn>
                <a:cxn ang="0">
                  <a:pos x="50" y="62"/>
                </a:cxn>
                <a:cxn ang="0">
                  <a:pos x="60" y="65"/>
                </a:cxn>
                <a:cxn ang="0">
                  <a:pos x="63" y="68"/>
                </a:cxn>
                <a:cxn ang="0">
                  <a:pos x="52" y="71"/>
                </a:cxn>
                <a:cxn ang="0">
                  <a:pos x="53" y="68"/>
                </a:cxn>
                <a:cxn ang="0">
                  <a:pos x="41" y="65"/>
                </a:cxn>
                <a:cxn ang="0">
                  <a:pos x="32" y="70"/>
                </a:cxn>
                <a:cxn ang="0">
                  <a:pos x="24" y="68"/>
                </a:cxn>
                <a:cxn ang="0">
                  <a:pos x="15" y="70"/>
                </a:cxn>
                <a:cxn ang="0">
                  <a:pos x="9" y="60"/>
                </a:cxn>
                <a:cxn ang="0">
                  <a:pos x="12" y="56"/>
                </a:cxn>
                <a:cxn ang="0">
                  <a:pos x="25" y="54"/>
                </a:cxn>
                <a:cxn ang="0">
                  <a:pos x="29" y="50"/>
                </a:cxn>
                <a:cxn ang="0">
                  <a:pos x="26" y="44"/>
                </a:cxn>
                <a:cxn ang="0">
                  <a:pos x="24" y="44"/>
                </a:cxn>
                <a:cxn ang="0">
                  <a:pos x="34" y="46"/>
                </a:cxn>
                <a:cxn ang="0">
                  <a:pos x="35" y="41"/>
                </a:cxn>
                <a:cxn ang="0">
                  <a:pos x="24" y="34"/>
                </a:cxn>
                <a:cxn ang="0">
                  <a:pos x="17" y="28"/>
                </a:cxn>
                <a:cxn ang="0">
                  <a:pos x="28" y="29"/>
                </a:cxn>
                <a:cxn ang="0">
                  <a:pos x="40" y="26"/>
                </a:cxn>
                <a:cxn ang="0">
                  <a:pos x="44" y="19"/>
                </a:cxn>
                <a:cxn ang="0">
                  <a:pos x="37" y="16"/>
                </a:cxn>
                <a:cxn ang="0">
                  <a:pos x="31" y="24"/>
                </a:cxn>
                <a:cxn ang="0">
                  <a:pos x="21" y="27"/>
                </a:cxn>
                <a:cxn ang="0">
                  <a:pos x="16" y="25"/>
                </a:cxn>
                <a:cxn ang="0">
                  <a:pos x="21" y="19"/>
                </a:cxn>
                <a:cxn ang="0">
                  <a:pos x="13" y="21"/>
                </a:cxn>
                <a:cxn ang="0">
                  <a:pos x="6" y="22"/>
                </a:cxn>
                <a:cxn ang="0">
                  <a:pos x="1" y="19"/>
                </a:cxn>
                <a:cxn ang="0">
                  <a:pos x="1" y="15"/>
                </a:cxn>
                <a:cxn ang="0">
                  <a:pos x="9" y="12"/>
                </a:cxn>
                <a:cxn ang="0">
                  <a:pos x="13" y="9"/>
                </a:cxn>
                <a:cxn ang="0">
                  <a:pos x="24" y="11"/>
                </a:cxn>
                <a:cxn ang="0">
                  <a:pos x="34" y="13"/>
                </a:cxn>
                <a:cxn ang="0">
                  <a:pos x="36" y="9"/>
                </a:cxn>
                <a:cxn ang="0">
                  <a:pos x="37" y="7"/>
                </a:cxn>
                <a:cxn ang="0">
                  <a:pos x="50" y="1"/>
                </a:cxn>
              </a:cxnLst>
              <a:rect l="0" t="0" r="r" b="b"/>
              <a:pathLst>
                <a:path w="72" h="71">
                  <a:moveTo>
                    <a:pt x="54" y="0"/>
                  </a:moveTo>
                  <a:lnTo>
                    <a:pt x="59" y="0"/>
                  </a:lnTo>
                  <a:lnTo>
                    <a:pt x="64" y="2"/>
                  </a:lnTo>
                  <a:lnTo>
                    <a:pt x="68" y="5"/>
                  </a:lnTo>
                  <a:lnTo>
                    <a:pt x="71" y="11"/>
                  </a:lnTo>
                  <a:lnTo>
                    <a:pt x="72" y="15"/>
                  </a:lnTo>
                  <a:lnTo>
                    <a:pt x="70" y="19"/>
                  </a:lnTo>
                  <a:lnTo>
                    <a:pt x="66" y="24"/>
                  </a:lnTo>
                  <a:lnTo>
                    <a:pt x="60" y="28"/>
                  </a:lnTo>
                  <a:lnTo>
                    <a:pt x="55" y="32"/>
                  </a:lnTo>
                  <a:lnTo>
                    <a:pt x="50" y="36"/>
                  </a:lnTo>
                  <a:lnTo>
                    <a:pt x="47" y="39"/>
                  </a:lnTo>
                  <a:lnTo>
                    <a:pt x="47" y="40"/>
                  </a:lnTo>
                  <a:lnTo>
                    <a:pt x="49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9" y="43"/>
                  </a:lnTo>
                  <a:lnTo>
                    <a:pt x="62" y="46"/>
                  </a:lnTo>
                  <a:lnTo>
                    <a:pt x="64" y="50"/>
                  </a:lnTo>
                  <a:lnTo>
                    <a:pt x="64" y="51"/>
                  </a:lnTo>
                  <a:lnTo>
                    <a:pt x="62" y="51"/>
                  </a:lnTo>
                  <a:lnTo>
                    <a:pt x="59" y="51"/>
                  </a:lnTo>
                  <a:lnTo>
                    <a:pt x="55" y="51"/>
                  </a:lnTo>
                  <a:lnTo>
                    <a:pt x="51" y="52"/>
                  </a:lnTo>
                  <a:lnTo>
                    <a:pt x="46" y="53"/>
                  </a:lnTo>
                  <a:lnTo>
                    <a:pt x="42" y="55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3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7" y="61"/>
                  </a:lnTo>
                  <a:lnTo>
                    <a:pt x="50" y="62"/>
                  </a:lnTo>
                  <a:lnTo>
                    <a:pt x="54" y="63"/>
                  </a:lnTo>
                  <a:lnTo>
                    <a:pt x="57" y="64"/>
                  </a:lnTo>
                  <a:lnTo>
                    <a:pt x="60" y="65"/>
                  </a:lnTo>
                  <a:lnTo>
                    <a:pt x="63" y="66"/>
                  </a:lnTo>
                  <a:lnTo>
                    <a:pt x="64" y="67"/>
                  </a:lnTo>
                  <a:lnTo>
                    <a:pt x="63" y="68"/>
                  </a:lnTo>
                  <a:lnTo>
                    <a:pt x="59" y="70"/>
                  </a:lnTo>
                  <a:lnTo>
                    <a:pt x="53" y="71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48" y="66"/>
                  </a:lnTo>
                  <a:lnTo>
                    <a:pt x="42" y="65"/>
                  </a:lnTo>
                  <a:lnTo>
                    <a:pt x="41" y="65"/>
                  </a:lnTo>
                  <a:lnTo>
                    <a:pt x="36" y="70"/>
                  </a:lnTo>
                  <a:lnTo>
                    <a:pt x="35" y="71"/>
                  </a:lnTo>
                  <a:lnTo>
                    <a:pt x="32" y="70"/>
                  </a:lnTo>
                  <a:lnTo>
                    <a:pt x="29" y="69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1" y="69"/>
                  </a:lnTo>
                  <a:lnTo>
                    <a:pt x="18" y="70"/>
                  </a:lnTo>
                  <a:lnTo>
                    <a:pt x="15" y="70"/>
                  </a:lnTo>
                  <a:lnTo>
                    <a:pt x="13" y="69"/>
                  </a:lnTo>
                  <a:lnTo>
                    <a:pt x="10" y="64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10" y="56"/>
                  </a:lnTo>
                  <a:lnTo>
                    <a:pt x="12" y="56"/>
                  </a:lnTo>
                  <a:lnTo>
                    <a:pt x="19" y="55"/>
                  </a:lnTo>
                  <a:lnTo>
                    <a:pt x="22" y="55"/>
                  </a:lnTo>
                  <a:lnTo>
                    <a:pt x="25" y="54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50"/>
                  </a:lnTo>
                  <a:lnTo>
                    <a:pt x="29" y="46"/>
                  </a:lnTo>
                  <a:lnTo>
                    <a:pt x="28" y="45"/>
                  </a:lnTo>
                  <a:lnTo>
                    <a:pt x="26" y="44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1" y="45"/>
                  </a:lnTo>
                  <a:lnTo>
                    <a:pt x="34" y="46"/>
                  </a:lnTo>
                  <a:lnTo>
                    <a:pt x="36" y="45"/>
                  </a:lnTo>
                  <a:lnTo>
                    <a:pt x="37" y="44"/>
                  </a:lnTo>
                  <a:lnTo>
                    <a:pt x="35" y="41"/>
                  </a:lnTo>
                  <a:lnTo>
                    <a:pt x="32" y="38"/>
                  </a:lnTo>
                  <a:lnTo>
                    <a:pt x="28" y="36"/>
                  </a:lnTo>
                  <a:lnTo>
                    <a:pt x="24" y="34"/>
                  </a:lnTo>
                  <a:lnTo>
                    <a:pt x="21" y="32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22" y="28"/>
                  </a:lnTo>
                  <a:lnTo>
                    <a:pt x="24" y="29"/>
                  </a:lnTo>
                  <a:lnTo>
                    <a:pt x="28" y="29"/>
                  </a:lnTo>
                  <a:lnTo>
                    <a:pt x="32" y="28"/>
                  </a:lnTo>
                  <a:lnTo>
                    <a:pt x="36" y="27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39" y="15"/>
                  </a:lnTo>
                  <a:lnTo>
                    <a:pt x="37" y="16"/>
                  </a:lnTo>
                  <a:lnTo>
                    <a:pt x="35" y="18"/>
                  </a:lnTo>
                  <a:lnTo>
                    <a:pt x="34" y="22"/>
                  </a:lnTo>
                  <a:lnTo>
                    <a:pt x="31" y="24"/>
                  </a:lnTo>
                  <a:lnTo>
                    <a:pt x="29" y="26"/>
                  </a:lnTo>
                  <a:lnTo>
                    <a:pt x="25" y="27"/>
                  </a:lnTo>
                  <a:lnTo>
                    <a:pt x="21" y="27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3" y="21"/>
                  </a:lnTo>
                  <a:lnTo>
                    <a:pt x="10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3" y="21"/>
                  </a:lnTo>
                  <a:lnTo>
                    <a:pt x="2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3" y="14"/>
                  </a:lnTo>
                  <a:lnTo>
                    <a:pt x="7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20" y="9"/>
                  </a:lnTo>
                  <a:lnTo>
                    <a:pt x="24" y="11"/>
                  </a:lnTo>
                  <a:lnTo>
                    <a:pt x="28" y="13"/>
                  </a:lnTo>
                  <a:lnTo>
                    <a:pt x="32" y="13"/>
                  </a:lnTo>
                  <a:lnTo>
                    <a:pt x="34" y="13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4"/>
                  </a:lnTo>
                  <a:lnTo>
                    <a:pt x="45" y="3"/>
                  </a:lnTo>
                  <a:lnTo>
                    <a:pt x="50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" name="Freeform 108"/>
            <p:cNvSpPr/>
            <p:nvPr/>
          </p:nvSpPr>
          <p:spPr bwMode="auto">
            <a:xfrm>
              <a:off x="2191610" y="2645743"/>
              <a:ext cx="28962" cy="2606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4"/>
                </a:cxn>
                <a:cxn ang="0">
                  <a:pos x="15" y="7"/>
                </a:cxn>
                <a:cxn ang="0">
                  <a:pos x="18" y="12"/>
                </a:cxn>
                <a:cxn ang="0">
                  <a:pos x="20" y="17"/>
                </a:cxn>
                <a:cxn ang="0">
                  <a:pos x="19" y="18"/>
                </a:cxn>
                <a:cxn ang="0">
                  <a:pos x="18" y="17"/>
                </a:cxn>
                <a:cxn ang="0">
                  <a:pos x="15" y="16"/>
                </a:cxn>
                <a:cxn ang="0">
                  <a:pos x="12" y="14"/>
                </a:cxn>
                <a:cxn ang="0">
                  <a:pos x="10" y="12"/>
                </a:cxn>
                <a:cxn ang="0">
                  <a:pos x="7" y="10"/>
                </a:cxn>
                <a:cxn ang="0">
                  <a:pos x="5" y="10"/>
                </a:cxn>
                <a:cxn ang="0">
                  <a:pos x="4" y="11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20" h="18">
                  <a:moveTo>
                    <a:pt x="7" y="0"/>
                  </a:moveTo>
                  <a:lnTo>
                    <a:pt x="11" y="4"/>
                  </a:lnTo>
                  <a:lnTo>
                    <a:pt x="15" y="7"/>
                  </a:lnTo>
                  <a:lnTo>
                    <a:pt x="18" y="12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5" y="16"/>
                  </a:lnTo>
                  <a:lnTo>
                    <a:pt x="12" y="14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" name="Freeform 109"/>
            <p:cNvSpPr/>
            <p:nvPr/>
          </p:nvSpPr>
          <p:spPr bwMode="auto">
            <a:xfrm>
              <a:off x="2146718" y="2651535"/>
              <a:ext cx="17377" cy="579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12" y="0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8" name="Freeform 110"/>
            <p:cNvSpPr/>
            <p:nvPr/>
          </p:nvSpPr>
          <p:spPr bwMode="auto">
            <a:xfrm>
              <a:off x="2482683" y="2505275"/>
              <a:ext cx="62270" cy="1593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0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1" y="2"/>
                </a:cxn>
                <a:cxn ang="0">
                  <a:pos x="43" y="3"/>
                </a:cxn>
                <a:cxn ang="0">
                  <a:pos x="42" y="4"/>
                </a:cxn>
                <a:cxn ang="0">
                  <a:pos x="38" y="5"/>
                </a:cxn>
                <a:cxn ang="0">
                  <a:pos x="15" y="11"/>
                </a:cxn>
                <a:cxn ang="0">
                  <a:pos x="12" y="9"/>
                </a:cxn>
                <a:cxn ang="0">
                  <a:pos x="8" y="9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10" y="0"/>
                </a:cxn>
              </a:cxnLst>
              <a:rect l="0" t="0" r="r" b="b"/>
              <a:pathLst>
                <a:path w="43" h="11">
                  <a:moveTo>
                    <a:pt x="10" y="0"/>
                  </a:moveTo>
                  <a:lnTo>
                    <a:pt x="13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7" y="1"/>
                  </a:lnTo>
                  <a:lnTo>
                    <a:pt x="41" y="2"/>
                  </a:lnTo>
                  <a:lnTo>
                    <a:pt x="43" y="3"/>
                  </a:lnTo>
                  <a:lnTo>
                    <a:pt x="42" y="4"/>
                  </a:lnTo>
                  <a:lnTo>
                    <a:pt x="38" y="5"/>
                  </a:lnTo>
                  <a:lnTo>
                    <a:pt x="15" y="11"/>
                  </a:lnTo>
                  <a:lnTo>
                    <a:pt x="12" y="9"/>
                  </a:lnTo>
                  <a:lnTo>
                    <a:pt x="8" y="9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9" name="Freeform 111"/>
            <p:cNvSpPr/>
            <p:nvPr/>
          </p:nvSpPr>
          <p:spPr bwMode="auto">
            <a:xfrm>
              <a:off x="2374073" y="2667464"/>
              <a:ext cx="4345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0" name="Freeform 112"/>
            <p:cNvSpPr/>
            <p:nvPr/>
          </p:nvSpPr>
          <p:spPr bwMode="auto">
            <a:xfrm>
              <a:off x="2068520" y="2666017"/>
              <a:ext cx="39100" cy="2172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3"/>
                </a:cxn>
                <a:cxn ang="0">
                  <a:pos x="26" y="7"/>
                </a:cxn>
                <a:cxn ang="0">
                  <a:pos x="26" y="10"/>
                </a:cxn>
                <a:cxn ang="0">
                  <a:pos x="24" y="13"/>
                </a:cxn>
                <a:cxn ang="0">
                  <a:pos x="22" y="14"/>
                </a:cxn>
                <a:cxn ang="0">
                  <a:pos x="18" y="15"/>
                </a:cxn>
                <a:cxn ang="0">
                  <a:pos x="14" y="15"/>
                </a:cxn>
                <a:cxn ang="0">
                  <a:pos x="10" y="15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3"/>
                </a:cxn>
                <a:cxn ang="0">
                  <a:pos x="23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5">
                  <a:moveTo>
                    <a:pt x="27" y="0"/>
                  </a:moveTo>
                  <a:lnTo>
                    <a:pt x="27" y="3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4" y="13"/>
                  </a:lnTo>
                  <a:lnTo>
                    <a:pt x="22" y="14"/>
                  </a:lnTo>
                  <a:lnTo>
                    <a:pt x="18" y="15"/>
                  </a:lnTo>
                  <a:lnTo>
                    <a:pt x="14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4" y="7"/>
                  </a:lnTo>
                  <a:lnTo>
                    <a:pt x="5" y="7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1" name="Freeform 113"/>
            <p:cNvSpPr/>
            <p:nvPr/>
          </p:nvSpPr>
          <p:spPr bwMode="auto">
            <a:xfrm>
              <a:off x="2198851" y="2689187"/>
              <a:ext cx="26066" cy="2896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15" y="11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3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0"/>
                </a:cxn>
              </a:cxnLst>
              <a:rect l="0" t="0" r="r" b="b"/>
              <a:pathLst>
                <a:path w="18" h="20">
                  <a:moveTo>
                    <a:pt x="3" y="0"/>
                  </a:moveTo>
                  <a:lnTo>
                    <a:pt x="8" y="0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2" name="Freeform 114"/>
            <p:cNvSpPr/>
            <p:nvPr/>
          </p:nvSpPr>
          <p:spPr bwMode="auto">
            <a:xfrm>
              <a:off x="2230709" y="2683394"/>
              <a:ext cx="120195" cy="405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17" y="2"/>
                </a:cxn>
                <a:cxn ang="0">
                  <a:pos x="22" y="4"/>
                </a:cxn>
                <a:cxn ang="0">
                  <a:pos x="32" y="14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8" y="17"/>
                </a:cxn>
                <a:cxn ang="0">
                  <a:pos x="38" y="16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50" y="17"/>
                </a:cxn>
                <a:cxn ang="0">
                  <a:pos x="50" y="16"/>
                </a:cxn>
                <a:cxn ang="0">
                  <a:pos x="56" y="13"/>
                </a:cxn>
                <a:cxn ang="0">
                  <a:pos x="62" y="13"/>
                </a:cxn>
                <a:cxn ang="0">
                  <a:pos x="68" y="13"/>
                </a:cxn>
                <a:cxn ang="0">
                  <a:pos x="74" y="16"/>
                </a:cxn>
                <a:cxn ang="0">
                  <a:pos x="79" y="20"/>
                </a:cxn>
                <a:cxn ang="0">
                  <a:pos x="83" y="25"/>
                </a:cxn>
                <a:cxn ang="0">
                  <a:pos x="83" y="27"/>
                </a:cxn>
                <a:cxn ang="0">
                  <a:pos x="81" y="28"/>
                </a:cxn>
                <a:cxn ang="0">
                  <a:pos x="78" y="28"/>
                </a:cxn>
                <a:cxn ang="0">
                  <a:pos x="75" y="27"/>
                </a:cxn>
                <a:cxn ang="0">
                  <a:pos x="72" y="27"/>
                </a:cxn>
                <a:cxn ang="0">
                  <a:pos x="69" y="27"/>
                </a:cxn>
                <a:cxn ang="0">
                  <a:pos x="68" y="26"/>
                </a:cxn>
                <a:cxn ang="0">
                  <a:pos x="68" y="25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66" y="23"/>
                </a:cxn>
                <a:cxn ang="0">
                  <a:pos x="65" y="22"/>
                </a:cxn>
                <a:cxn ang="0">
                  <a:pos x="64" y="23"/>
                </a:cxn>
                <a:cxn ang="0">
                  <a:pos x="64" y="26"/>
                </a:cxn>
                <a:cxn ang="0">
                  <a:pos x="63" y="27"/>
                </a:cxn>
                <a:cxn ang="0">
                  <a:pos x="62" y="28"/>
                </a:cxn>
                <a:cxn ang="0">
                  <a:pos x="62" y="28"/>
                </a:cxn>
                <a:cxn ang="0">
                  <a:pos x="61" y="27"/>
                </a:cxn>
                <a:cxn ang="0">
                  <a:pos x="60" y="27"/>
                </a:cxn>
                <a:cxn ang="0">
                  <a:pos x="58" y="26"/>
                </a:cxn>
                <a:cxn ang="0">
                  <a:pos x="34" y="19"/>
                </a:cxn>
                <a:cxn ang="0">
                  <a:pos x="22" y="15"/>
                </a:cxn>
                <a:cxn ang="0">
                  <a:pos x="21" y="15"/>
                </a:cxn>
                <a:cxn ang="0">
                  <a:pos x="21" y="14"/>
                </a:cxn>
                <a:cxn ang="0">
                  <a:pos x="20" y="12"/>
                </a:cxn>
                <a:cxn ang="0">
                  <a:pos x="20" y="11"/>
                </a:cxn>
                <a:cxn ang="0">
                  <a:pos x="19" y="9"/>
                </a:cxn>
                <a:cxn ang="0">
                  <a:pos x="17" y="7"/>
                </a:cxn>
                <a:cxn ang="0">
                  <a:pos x="8" y="7"/>
                </a:cxn>
                <a:cxn ang="0">
                  <a:pos x="5" y="7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83" h="28">
                  <a:moveTo>
                    <a:pt x="4" y="0"/>
                  </a:moveTo>
                  <a:lnTo>
                    <a:pt x="6" y="0"/>
                  </a:lnTo>
                  <a:lnTo>
                    <a:pt x="12" y="1"/>
                  </a:lnTo>
                  <a:lnTo>
                    <a:pt x="17" y="2"/>
                  </a:lnTo>
                  <a:lnTo>
                    <a:pt x="22" y="4"/>
                  </a:lnTo>
                  <a:lnTo>
                    <a:pt x="32" y="14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6" y="13"/>
                  </a:lnTo>
                  <a:lnTo>
                    <a:pt x="62" y="13"/>
                  </a:lnTo>
                  <a:lnTo>
                    <a:pt x="68" y="13"/>
                  </a:lnTo>
                  <a:lnTo>
                    <a:pt x="74" y="16"/>
                  </a:lnTo>
                  <a:lnTo>
                    <a:pt x="79" y="20"/>
                  </a:lnTo>
                  <a:lnTo>
                    <a:pt x="83" y="25"/>
                  </a:lnTo>
                  <a:lnTo>
                    <a:pt x="83" y="27"/>
                  </a:lnTo>
                  <a:lnTo>
                    <a:pt x="81" y="28"/>
                  </a:lnTo>
                  <a:lnTo>
                    <a:pt x="78" y="28"/>
                  </a:lnTo>
                  <a:lnTo>
                    <a:pt x="75" y="27"/>
                  </a:lnTo>
                  <a:lnTo>
                    <a:pt x="72" y="27"/>
                  </a:lnTo>
                  <a:lnTo>
                    <a:pt x="69" y="27"/>
                  </a:lnTo>
                  <a:lnTo>
                    <a:pt x="68" y="26"/>
                  </a:lnTo>
                  <a:lnTo>
                    <a:pt x="68" y="25"/>
                  </a:lnTo>
                  <a:lnTo>
                    <a:pt x="67" y="24"/>
                  </a:lnTo>
                  <a:lnTo>
                    <a:pt x="67" y="23"/>
                  </a:lnTo>
                  <a:lnTo>
                    <a:pt x="66" y="23"/>
                  </a:lnTo>
                  <a:lnTo>
                    <a:pt x="65" y="22"/>
                  </a:lnTo>
                  <a:lnTo>
                    <a:pt x="64" y="23"/>
                  </a:lnTo>
                  <a:lnTo>
                    <a:pt x="64" y="26"/>
                  </a:lnTo>
                  <a:lnTo>
                    <a:pt x="63" y="27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1" y="27"/>
                  </a:lnTo>
                  <a:lnTo>
                    <a:pt x="60" y="27"/>
                  </a:lnTo>
                  <a:lnTo>
                    <a:pt x="58" y="26"/>
                  </a:lnTo>
                  <a:lnTo>
                    <a:pt x="34" y="19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1" y="14"/>
                  </a:lnTo>
                  <a:lnTo>
                    <a:pt x="20" y="12"/>
                  </a:lnTo>
                  <a:lnTo>
                    <a:pt x="20" y="11"/>
                  </a:lnTo>
                  <a:lnTo>
                    <a:pt x="19" y="9"/>
                  </a:lnTo>
                  <a:lnTo>
                    <a:pt x="17" y="7"/>
                  </a:lnTo>
                  <a:lnTo>
                    <a:pt x="8" y="7"/>
                  </a:lnTo>
                  <a:lnTo>
                    <a:pt x="5" y="7"/>
                  </a:lnTo>
                  <a:lnTo>
                    <a:pt x="2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3" name="Freeform 115"/>
            <p:cNvSpPr>
              <a:spLocks noEditPoints="1"/>
            </p:cNvSpPr>
            <p:nvPr/>
          </p:nvSpPr>
          <p:spPr bwMode="auto">
            <a:xfrm>
              <a:off x="2153958" y="2686290"/>
              <a:ext cx="2896" cy="7241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1" y="3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close/>
                  <a:moveTo>
                    <a:pt x="2" y="0"/>
                  </a:moveTo>
                  <a:lnTo>
                    <a:pt x="1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4" name="Freeform 116"/>
            <p:cNvSpPr>
              <a:spLocks noEditPoints="1"/>
            </p:cNvSpPr>
            <p:nvPr/>
          </p:nvSpPr>
          <p:spPr bwMode="auto">
            <a:xfrm>
              <a:off x="2156855" y="2680498"/>
              <a:ext cx="2896" cy="4345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1" y="1"/>
                  </a:lnTo>
                  <a:close/>
                  <a:moveTo>
                    <a:pt x="2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5" name="Freeform 117"/>
            <p:cNvSpPr/>
            <p:nvPr/>
          </p:nvSpPr>
          <p:spPr bwMode="auto">
            <a:xfrm>
              <a:off x="2110515" y="2689187"/>
              <a:ext cx="62270" cy="3041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7" y="3"/>
                </a:cxn>
                <a:cxn ang="0">
                  <a:pos x="20" y="6"/>
                </a:cxn>
                <a:cxn ang="0">
                  <a:pos x="23" y="9"/>
                </a:cxn>
                <a:cxn ang="0">
                  <a:pos x="26" y="10"/>
                </a:cxn>
                <a:cxn ang="0">
                  <a:pos x="28" y="9"/>
                </a:cxn>
                <a:cxn ang="0">
                  <a:pos x="29" y="8"/>
                </a:cxn>
                <a:cxn ang="0">
                  <a:pos x="29" y="7"/>
                </a:cxn>
                <a:cxn ang="0">
                  <a:pos x="30" y="5"/>
                </a:cxn>
                <a:cxn ang="0">
                  <a:pos x="30" y="3"/>
                </a:cxn>
                <a:cxn ang="0">
                  <a:pos x="31" y="4"/>
                </a:cxn>
                <a:cxn ang="0">
                  <a:pos x="33" y="6"/>
                </a:cxn>
                <a:cxn ang="0">
                  <a:pos x="37" y="6"/>
                </a:cxn>
                <a:cxn ang="0">
                  <a:pos x="40" y="8"/>
                </a:cxn>
                <a:cxn ang="0">
                  <a:pos x="43" y="10"/>
                </a:cxn>
                <a:cxn ang="0">
                  <a:pos x="43" y="11"/>
                </a:cxn>
                <a:cxn ang="0">
                  <a:pos x="43" y="12"/>
                </a:cxn>
                <a:cxn ang="0">
                  <a:pos x="42" y="13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9" y="16"/>
                </a:cxn>
                <a:cxn ang="0">
                  <a:pos x="38" y="16"/>
                </a:cxn>
                <a:cxn ang="0">
                  <a:pos x="33" y="16"/>
                </a:cxn>
                <a:cxn ang="0">
                  <a:pos x="24" y="15"/>
                </a:cxn>
                <a:cxn ang="0">
                  <a:pos x="18" y="17"/>
                </a:cxn>
                <a:cxn ang="0">
                  <a:pos x="14" y="19"/>
                </a:cxn>
                <a:cxn ang="0">
                  <a:pos x="9" y="21"/>
                </a:cxn>
                <a:cxn ang="0">
                  <a:pos x="4" y="20"/>
                </a:cxn>
                <a:cxn ang="0">
                  <a:pos x="3" y="19"/>
                </a:cxn>
                <a:cxn ang="0">
                  <a:pos x="12" y="15"/>
                </a:cxn>
                <a:cxn ang="0">
                  <a:pos x="15" y="13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11"/>
                </a:cxn>
                <a:cxn ang="0">
                  <a:pos x="5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5"/>
                </a:cxn>
                <a:cxn ang="0">
                  <a:pos x="11" y="2"/>
                </a:cxn>
                <a:cxn ang="0">
                  <a:pos x="13" y="1"/>
                </a:cxn>
                <a:cxn ang="0">
                  <a:pos x="14" y="0"/>
                </a:cxn>
              </a:cxnLst>
              <a:rect l="0" t="0" r="r" b="b"/>
              <a:pathLst>
                <a:path w="43" h="21">
                  <a:moveTo>
                    <a:pt x="14" y="0"/>
                  </a:moveTo>
                  <a:lnTo>
                    <a:pt x="17" y="3"/>
                  </a:lnTo>
                  <a:lnTo>
                    <a:pt x="20" y="6"/>
                  </a:lnTo>
                  <a:lnTo>
                    <a:pt x="23" y="9"/>
                  </a:lnTo>
                  <a:lnTo>
                    <a:pt x="26" y="10"/>
                  </a:lnTo>
                  <a:lnTo>
                    <a:pt x="28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7" y="6"/>
                  </a:lnTo>
                  <a:lnTo>
                    <a:pt x="40" y="8"/>
                  </a:lnTo>
                  <a:lnTo>
                    <a:pt x="43" y="10"/>
                  </a:lnTo>
                  <a:lnTo>
                    <a:pt x="43" y="11"/>
                  </a:lnTo>
                  <a:lnTo>
                    <a:pt x="43" y="12"/>
                  </a:lnTo>
                  <a:lnTo>
                    <a:pt x="42" y="13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4" y="15"/>
                  </a:lnTo>
                  <a:lnTo>
                    <a:pt x="18" y="17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4" y="20"/>
                  </a:lnTo>
                  <a:lnTo>
                    <a:pt x="3" y="19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6" name="Freeform 118"/>
            <p:cNvSpPr/>
            <p:nvPr/>
          </p:nvSpPr>
          <p:spPr bwMode="auto">
            <a:xfrm>
              <a:off x="1941085" y="2489346"/>
              <a:ext cx="43444" cy="1158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0" y="0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0" y="5"/>
                </a:cxn>
                <a:cxn ang="0">
                  <a:pos x="3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15" y="1"/>
                </a:cxn>
                <a:cxn ang="0">
                  <a:pos x="22" y="0"/>
                </a:cxn>
              </a:cxnLst>
              <a:rect l="0" t="0" r="r" b="b"/>
              <a:pathLst>
                <a:path w="30" h="8">
                  <a:moveTo>
                    <a:pt x="22" y="0"/>
                  </a:moveTo>
                  <a:lnTo>
                    <a:pt x="30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0" y="5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15" y="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7" name="Freeform 119"/>
            <p:cNvSpPr/>
            <p:nvPr/>
          </p:nvSpPr>
          <p:spPr bwMode="auto">
            <a:xfrm>
              <a:off x="1916466" y="2503827"/>
              <a:ext cx="27515" cy="868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9" y="0"/>
                </a:cxn>
                <a:cxn ang="0">
                  <a:pos x="11" y="3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5" y="0"/>
                </a:cxn>
              </a:cxnLst>
              <a:rect l="0" t="0" r="r" b="b"/>
              <a:pathLst>
                <a:path w="19" h="6">
                  <a:moveTo>
                    <a:pt x="15" y="0"/>
                  </a:moveTo>
                  <a:lnTo>
                    <a:pt x="19" y="0"/>
                  </a:lnTo>
                  <a:lnTo>
                    <a:pt x="11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8" name="Freeform 120"/>
            <p:cNvSpPr>
              <a:spLocks noEditPoints="1"/>
            </p:cNvSpPr>
            <p:nvPr/>
          </p:nvSpPr>
          <p:spPr bwMode="auto">
            <a:xfrm>
              <a:off x="1977287" y="2473416"/>
              <a:ext cx="2896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19" name="Freeform 121"/>
            <p:cNvSpPr/>
            <p:nvPr/>
          </p:nvSpPr>
          <p:spPr bwMode="auto">
            <a:xfrm>
              <a:off x="1987425" y="2705116"/>
              <a:ext cx="99921" cy="6082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4" y="4"/>
                </a:cxn>
                <a:cxn ang="0">
                  <a:pos x="48" y="6"/>
                </a:cxn>
                <a:cxn ang="0">
                  <a:pos x="51" y="8"/>
                </a:cxn>
                <a:cxn ang="0">
                  <a:pos x="52" y="8"/>
                </a:cxn>
                <a:cxn ang="0">
                  <a:pos x="53" y="8"/>
                </a:cxn>
                <a:cxn ang="0">
                  <a:pos x="56" y="7"/>
                </a:cxn>
                <a:cxn ang="0">
                  <a:pos x="59" y="7"/>
                </a:cxn>
                <a:cxn ang="0">
                  <a:pos x="62" y="7"/>
                </a:cxn>
                <a:cxn ang="0">
                  <a:pos x="65" y="7"/>
                </a:cxn>
                <a:cxn ang="0">
                  <a:pos x="67" y="8"/>
                </a:cxn>
                <a:cxn ang="0">
                  <a:pos x="69" y="11"/>
                </a:cxn>
                <a:cxn ang="0">
                  <a:pos x="69" y="14"/>
                </a:cxn>
                <a:cxn ang="0">
                  <a:pos x="68" y="18"/>
                </a:cxn>
                <a:cxn ang="0">
                  <a:pos x="66" y="20"/>
                </a:cxn>
                <a:cxn ang="0">
                  <a:pos x="63" y="21"/>
                </a:cxn>
                <a:cxn ang="0">
                  <a:pos x="59" y="21"/>
                </a:cxn>
                <a:cxn ang="0">
                  <a:pos x="56" y="22"/>
                </a:cxn>
                <a:cxn ang="0">
                  <a:pos x="53" y="22"/>
                </a:cxn>
                <a:cxn ang="0">
                  <a:pos x="48" y="24"/>
                </a:cxn>
                <a:cxn ang="0">
                  <a:pos x="42" y="26"/>
                </a:cxn>
                <a:cxn ang="0">
                  <a:pos x="38" y="27"/>
                </a:cxn>
                <a:cxn ang="0">
                  <a:pos x="34" y="29"/>
                </a:cxn>
                <a:cxn ang="0">
                  <a:pos x="23" y="40"/>
                </a:cxn>
                <a:cxn ang="0">
                  <a:pos x="19" y="41"/>
                </a:cxn>
                <a:cxn ang="0">
                  <a:pos x="15" y="42"/>
                </a:cxn>
                <a:cxn ang="0">
                  <a:pos x="10" y="40"/>
                </a:cxn>
                <a:cxn ang="0">
                  <a:pos x="4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6"/>
                </a:cxn>
                <a:cxn ang="0">
                  <a:pos x="14" y="20"/>
                </a:cxn>
                <a:cxn ang="0">
                  <a:pos x="15" y="17"/>
                </a:cxn>
                <a:cxn ang="0">
                  <a:pos x="16" y="16"/>
                </a:cxn>
                <a:cxn ang="0">
                  <a:pos x="19" y="16"/>
                </a:cxn>
                <a:cxn ang="0">
                  <a:pos x="26" y="12"/>
                </a:cxn>
                <a:cxn ang="0">
                  <a:pos x="31" y="7"/>
                </a:cxn>
                <a:cxn ang="0">
                  <a:pos x="31" y="1"/>
                </a:cxn>
                <a:cxn ang="0">
                  <a:pos x="31" y="0"/>
                </a:cxn>
              </a:cxnLst>
              <a:rect l="0" t="0" r="r" b="b"/>
              <a:pathLst>
                <a:path w="69" h="42">
                  <a:moveTo>
                    <a:pt x="31" y="0"/>
                  </a:moveTo>
                  <a:lnTo>
                    <a:pt x="32" y="0"/>
                  </a:lnTo>
                  <a:lnTo>
                    <a:pt x="36" y="1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6" y="7"/>
                  </a:lnTo>
                  <a:lnTo>
                    <a:pt x="59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8"/>
                  </a:lnTo>
                  <a:lnTo>
                    <a:pt x="69" y="11"/>
                  </a:lnTo>
                  <a:lnTo>
                    <a:pt x="69" y="14"/>
                  </a:lnTo>
                  <a:lnTo>
                    <a:pt x="68" y="18"/>
                  </a:lnTo>
                  <a:lnTo>
                    <a:pt x="66" y="20"/>
                  </a:lnTo>
                  <a:lnTo>
                    <a:pt x="63" y="21"/>
                  </a:lnTo>
                  <a:lnTo>
                    <a:pt x="59" y="21"/>
                  </a:lnTo>
                  <a:lnTo>
                    <a:pt x="56" y="22"/>
                  </a:lnTo>
                  <a:lnTo>
                    <a:pt x="53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8" y="27"/>
                  </a:lnTo>
                  <a:lnTo>
                    <a:pt x="34" y="29"/>
                  </a:lnTo>
                  <a:lnTo>
                    <a:pt x="23" y="40"/>
                  </a:lnTo>
                  <a:lnTo>
                    <a:pt x="19" y="41"/>
                  </a:lnTo>
                  <a:lnTo>
                    <a:pt x="15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4" y="20"/>
                  </a:lnTo>
                  <a:lnTo>
                    <a:pt x="15" y="17"/>
                  </a:lnTo>
                  <a:lnTo>
                    <a:pt x="16" y="16"/>
                  </a:lnTo>
                  <a:lnTo>
                    <a:pt x="19" y="16"/>
                  </a:lnTo>
                  <a:lnTo>
                    <a:pt x="26" y="12"/>
                  </a:lnTo>
                  <a:lnTo>
                    <a:pt x="31" y="7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0" name="Freeform 122"/>
            <p:cNvSpPr/>
            <p:nvPr/>
          </p:nvSpPr>
          <p:spPr bwMode="auto">
            <a:xfrm>
              <a:off x="2177128" y="2734078"/>
              <a:ext cx="52132" cy="4489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1" y="5"/>
                </a:cxn>
                <a:cxn ang="0">
                  <a:pos x="22" y="9"/>
                </a:cxn>
                <a:cxn ang="0">
                  <a:pos x="25" y="12"/>
                </a:cxn>
                <a:cxn ang="0">
                  <a:pos x="27" y="14"/>
                </a:cxn>
                <a:cxn ang="0">
                  <a:pos x="29" y="14"/>
                </a:cxn>
                <a:cxn ang="0">
                  <a:pos x="31" y="13"/>
                </a:cxn>
                <a:cxn ang="0">
                  <a:pos x="35" y="11"/>
                </a:cxn>
                <a:cxn ang="0">
                  <a:pos x="36" y="11"/>
                </a:cxn>
                <a:cxn ang="0">
                  <a:pos x="36" y="12"/>
                </a:cxn>
                <a:cxn ang="0">
                  <a:pos x="36" y="15"/>
                </a:cxn>
                <a:cxn ang="0">
                  <a:pos x="36" y="20"/>
                </a:cxn>
                <a:cxn ang="0">
                  <a:pos x="35" y="28"/>
                </a:cxn>
                <a:cxn ang="0">
                  <a:pos x="34" y="30"/>
                </a:cxn>
                <a:cxn ang="0">
                  <a:pos x="31" y="31"/>
                </a:cxn>
                <a:cxn ang="0">
                  <a:pos x="29" y="30"/>
                </a:cxn>
                <a:cxn ang="0">
                  <a:pos x="24" y="28"/>
                </a:cxn>
                <a:cxn ang="0">
                  <a:pos x="21" y="28"/>
                </a:cxn>
                <a:cxn ang="0">
                  <a:pos x="18" y="28"/>
                </a:cxn>
                <a:cxn ang="0">
                  <a:pos x="15" y="28"/>
                </a:cxn>
                <a:cxn ang="0">
                  <a:pos x="13" y="26"/>
                </a:cxn>
                <a:cxn ang="0">
                  <a:pos x="13" y="25"/>
                </a:cxn>
                <a:cxn ang="0">
                  <a:pos x="12" y="23"/>
                </a:cxn>
                <a:cxn ang="0">
                  <a:pos x="11" y="22"/>
                </a:cxn>
                <a:cxn ang="0">
                  <a:pos x="8" y="20"/>
                </a:cxn>
                <a:cxn ang="0">
                  <a:pos x="4" y="18"/>
                </a:cxn>
                <a:cxn ang="0">
                  <a:pos x="0" y="15"/>
                </a:cxn>
                <a:cxn ang="0">
                  <a:pos x="0" y="14"/>
                </a:cxn>
                <a:cxn ang="0">
                  <a:pos x="1" y="12"/>
                </a:cxn>
                <a:cxn ang="0">
                  <a:pos x="2" y="11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6" y="11"/>
                </a:cxn>
                <a:cxn ang="0">
                  <a:pos x="7" y="12"/>
                </a:cxn>
                <a:cxn ang="0">
                  <a:pos x="7" y="14"/>
                </a:cxn>
                <a:cxn ang="0">
                  <a:pos x="8" y="15"/>
                </a:cxn>
                <a:cxn ang="0">
                  <a:pos x="10" y="16"/>
                </a:cxn>
                <a:cxn ang="0">
                  <a:pos x="13" y="15"/>
                </a:cxn>
                <a:cxn ang="0">
                  <a:pos x="15" y="12"/>
                </a:cxn>
                <a:cxn ang="0">
                  <a:pos x="16" y="8"/>
                </a:cxn>
                <a:cxn ang="0">
                  <a:pos x="18" y="5"/>
                </a:cxn>
                <a:cxn ang="0">
                  <a:pos x="19" y="1"/>
                </a:cxn>
                <a:cxn ang="0">
                  <a:pos x="19" y="0"/>
                </a:cxn>
              </a:cxnLst>
              <a:rect l="0" t="0" r="r" b="b"/>
              <a:pathLst>
                <a:path w="36" h="31">
                  <a:moveTo>
                    <a:pt x="19" y="0"/>
                  </a:moveTo>
                  <a:lnTo>
                    <a:pt x="21" y="5"/>
                  </a:lnTo>
                  <a:lnTo>
                    <a:pt x="22" y="9"/>
                  </a:lnTo>
                  <a:lnTo>
                    <a:pt x="25" y="12"/>
                  </a:lnTo>
                  <a:lnTo>
                    <a:pt x="27" y="14"/>
                  </a:lnTo>
                  <a:lnTo>
                    <a:pt x="29" y="14"/>
                  </a:lnTo>
                  <a:lnTo>
                    <a:pt x="31" y="13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5"/>
                  </a:lnTo>
                  <a:lnTo>
                    <a:pt x="36" y="20"/>
                  </a:lnTo>
                  <a:lnTo>
                    <a:pt x="35" y="28"/>
                  </a:lnTo>
                  <a:lnTo>
                    <a:pt x="34" y="30"/>
                  </a:lnTo>
                  <a:lnTo>
                    <a:pt x="31" y="31"/>
                  </a:lnTo>
                  <a:lnTo>
                    <a:pt x="29" y="30"/>
                  </a:lnTo>
                  <a:lnTo>
                    <a:pt x="24" y="28"/>
                  </a:lnTo>
                  <a:lnTo>
                    <a:pt x="21" y="28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2" y="23"/>
                  </a:lnTo>
                  <a:lnTo>
                    <a:pt x="11" y="22"/>
                  </a:lnTo>
                  <a:lnTo>
                    <a:pt x="8" y="20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8" y="5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1" name="Freeform 123"/>
            <p:cNvSpPr/>
            <p:nvPr/>
          </p:nvSpPr>
          <p:spPr bwMode="auto">
            <a:xfrm>
              <a:off x="2649216" y="2786210"/>
              <a:ext cx="5792" cy="289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2" name="Freeform 124"/>
            <p:cNvSpPr>
              <a:spLocks noEditPoints="1"/>
            </p:cNvSpPr>
            <p:nvPr/>
          </p:nvSpPr>
          <p:spPr bwMode="auto">
            <a:xfrm>
              <a:off x="2362488" y="2547271"/>
              <a:ext cx="495258" cy="362031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83" y="11"/>
                </a:cxn>
                <a:cxn ang="0">
                  <a:pos x="87" y="8"/>
                </a:cxn>
                <a:cxn ang="0">
                  <a:pos x="96" y="15"/>
                </a:cxn>
                <a:cxn ang="0">
                  <a:pos x="136" y="28"/>
                </a:cxn>
                <a:cxn ang="0">
                  <a:pos x="145" y="32"/>
                </a:cxn>
                <a:cxn ang="0">
                  <a:pos x="181" y="44"/>
                </a:cxn>
                <a:cxn ang="0">
                  <a:pos x="197" y="52"/>
                </a:cxn>
                <a:cxn ang="0">
                  <a:pos x="195" y="65"/>
                </a:cxn>
                <a:cxn ang="0">
                  <a:pos x="215" y="70"/>
                </a:cxn>
                <a:cxn ang="0">
                  <a:pos x="252" y="78"/>
                </a:cxn>
                <a:cxn ang="0">
                  <a:pos x="264" y="89"/>
                </a:cxn>
                <a:cxn ang="0">
                  <a:pos x="275" y="102"/>
                </a:cxn>
                <a:cxn ang="0">
                  <a:pos x="264" y="121"/>
                </a:cxn>
                <a:cxn ang="0">
                  <a:pos x="276" y="130"/>
                </a:cxn>
                <a:cxn ang="0">
                  <a:pos x="289" y="151"/>
                </a:cxn>
                <a:cxn ang="0">
                  <a:pos x="288" y="179"/>
                </a:cxn>
                <a:cxn ang="0">
                  <a:pos x="293" y="186"/>
                </a:cxn>
                <a:cxn ang="0">
                  <a:pos x="307" y="209"/>
                </a:cxn>
                <a:cxn ang="0">
                  <a:pos x="322" y="221"/>
                </a:cxn>
                <a:cxn ang="0">
                  <a:pos x="325" y="228"/>
                </a:cxn>
                <a:cxn ang="0">
                  <a:pos x="336" y="250"/>
                </a:cxn>
                <a:cxn ang="0">
                  <a:pos x="317" y="235"/>
                </a:cxn>
                <a:cxn ang="0">
                  <a:pos x="302" y="243"/>
                </a:cxn>
                <a:cxn ang="0">
                  <a:pos x="283" y="233"/>
                </a:cxn>
                <a:cxn ang="0">
                  <a:pos x="258" y="218"/>
                </a:cxn>
                <a:cxn ang="0">
                  <a:pos x="243" y="206"/>
                </a:cxn>
                <a:cxn ang="0">
                  <a:pos x="236" y="208"/>
                </a:cxn>
                <a:cxn ang="0">
                  <a:pos x="231" y="191"/>
                </a:cxn>
                <a:cxn ang="0">
                  <a:pos x="211" y="192"/>
                </a:cxn>
                <a:cxn ang="0">
                  <a:pos x="201" y="181"/>
                </a:cxn>
                <a:cxn ang="0">
                  <a:pos x="195" y="179"/>
                </a:cxn>
                <a:cxn ang="0">
                  <a:pos x="205" y="165"/>
                </a:cxn>
                <a:cxn ang="0">
                  <a:pos x="193" y="156"/>
                </a:cxn>
                <a:cxn ang="0">
                  <a:pos x="175" y="139"/>
                </a:cxn>
                <a:cxn ang="0">
                  <a:pos x="153" y="137"/>
                </a:cxn>
                <a:cxn ang="0">
                  <a:pos x="166" y="133"/>
                </a:cxn>
                <a:cxn ang="0">
                  <a:pos x="152" y="126"/>
                </a:cxn>
                <a:cxn ang="0">
                  <a:pos x="150" y="125"/>
                </a:cxn>
                <a:cxn ang="0">
                  <a:pos x="133" y="123"/>
                </a:cxn>
                <a:cxn ang="0">
                  <a:pos x="122" y="113"/>
                </a:cxn>
                <a:cxn ang="0">
                  <a:pos x="85" y="96"/>
                </a:cxn>
                <a:cxn ang="0">
                  <a:pos x="40" y="92"/>
                </a:cxn>
                <a:cxn ang="0">
                  <a:pos x="20" y="90"/>
                </a:cxn>
                <a:cxn ang="0">
                  <a:pos x="34" y="82"/>
                </a:cxn>
                <a:cxn ang="0">
                  <a:pos x="1" y="72"/>
                </a:cxn>
                <a:cxn ang="0">
                  <a:pos x="17" y="62"/>
                </a:cxn>
                <a:cxn ang="0">
                  <a:pos x="7" y="55"/>
                </a:cxn>
                <a:cxn ang="0">
                  <a:pos x="16" y="39"/>
                </a:cxn>
                <a:cxn ang="0">
                  <a:pos x="6" y="32"/>
                </a:cxn>
                <a:cxn ang="0">
                  <a:pos x="23" y="34"/>
                </a:cxn>
                <a:cxn ang="0">
                  <a:pos x="35" y="24"/>
                </a:cxn>
                <a:cxn ang="0">
                  <a:pos x="17" y="20"/>
                </a:cxn>
                <a:cxn ang="0">
                  <a:pos x="32" y="4"/>
                </a:cxn>
                <a:cxn ang="0">
                  <a:pos x="35" y="8"/>
                </a:cxn>
                <a:cxn ang="0">
                  <a:pos x="52" y="14"/>
                </a:cxn>
                <a:cxn ang="0">
                  <a:pos x="67" y="9"/>
                </a:cxn>
                <a:cxn ang="0">
                  <a:pos x="75" y="12"/>
                </a:cxn>
                <a:cxn ang="0">
                  <a:pos x="69" y="0"/>
                </a:cxn>
              </a:cxnLst>
              <a:rect l="0" t="0" r="r" b="b"/>
              <a:pathLst>
                <a:path w="342" h="250">
                  <a:moveTo>
                    <a:pt x="28" y="17"/>
                  </a:moveTo>
                  <a:lnTo>
                    <a:pt x="27" y="17"/>
                  </a:lnTo>
                  <a:lnTo>
                    <a:pt x="26" y="17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7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8" y="17"/>
                  </a:lnTo>
                  <a:close/>
                  <a:moveTo>
                    <a:pt x="69" y="0"/>
                  </a:moveTo>
                  <a:lnTo>
                    <a:pt x="70" y="0"/>
                  </a:lnTo>
                  <a:lnTo>
                    <a:pt x="75" y="1"/>
                  </a:lnTo>
                  <a:lnTo>
                    <a:pt x="80" y="3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3" y="11"/>
                  </a:lnTo>
                  <a:lnTo>
                    <a:pt x="83" y="12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2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7" y="7"/>
                  </a:lnTo>
                  <a:lnTo>
                    <a:pt x="88" y="8"/>
                  </a:lnTo>
                  <a:lnTo>
                    <a:pt x="89" y="9"/>
                  </a:lnTo>
                  <a:lnTo>
                    <a:pt x="90" y="10"/>
                  </a:lnTo>
                  <a:lnTo>
                    <a:pt x="92" y="14"/>
                  </a:lnTo>
                  <a:lnTo>
                    <a:pt x="93" y="15"/>
                  </a:lnTo>
                  <a:lnTo>
                    <a:pt x="95" y="15"/>
                  </a:lnTo>
                  <a:lnTo>
                    <a:pt x="96" y="15"/>
                  </a:lnTo>
                  <a:lnTo>
                    <a:pt x="98" y="15"/>
                  </a:lnTo>
                  <a:lnTo>
                    <a:pt x="101" y="17"/>
                  </a:lnTo>
                  <a:lnTo>
                    <a:pt x="106" y="19"/>
                  </a:lnTo>
                  <a:lnTo>
                    <a:pt x="112" y="21"/>
                  </a:lnTo>
                  <a:lnTo>
                    <a:pt x="118" y="24"/>
                  </a:lnTo>
                  <a:lnTo>
                    <a:pt x="124" y="26"/>
                  </a:lnTo>
                  <a:lnTo>
                    <a:pt x="131" y="29"/>
                  </a:lnTo>
                  <a:lnTo>
                    <a:pt x="136" y="28"/>
                  </a:lnTo>
                  <a:lnTo>
                    <a:pt x="140" y="27"/>
                  </a:lnTo>
                  <a:lnTo>
                    <a:pt x="143" y="27"/>
                  </a:lnTo>
                  <a:lnTo>
                    <a:pt x="148" y="27"/>
                  </a:lnTo>
                  <a:lnTo>
                    <a:pt x="148" y="28"/>
                  </a:lnTo>
                  <a:lnTo>
                    <a:pt x="148" y="28"/>
                  </a:lnTo>
                  <a:lnTo>
                    <a:pt x="147" y="30"/>
                  </a:lnTo>
                  <a:lnTo>
                    <a:pt x="146" y="31"/>
                  </a:lnTo>
                  <a:lnTo>
                    <a:pt x="145" y="32"/>
                  </a:lnTo>
                  <a:lnTo>
                    <a:pt x="145" y="34"/>
                  </a:lnTo>
                  <a:lnTo>
                    <a:pt x="146" y="35"/>
                  </a:lnTo>
                  <a:lnTo>
                    <a:pt x="152" y="35"/>
                  </a:lnTo>
                  <a:lnTo>
                    <a:pt x="159" y="39"/>
                  </a:lnTo>
                  <a:lnTo>
                    <a:pt x="166" y="42"/>
                  </a:lnTo>
                  <a:lnTo>
                    <a:pt x="173" y="45"/>
                  </a:lnTo>
                  <a:lnTo>
                    <a:pt x="177" y="45"/>
                  </a:lnTo>
                  <a:lnTo>
                    <a:pt x="181" y="44"/>
                  </a:lnTo>
                  <a:lnTo>
                    <a:pt x="185" y="43"/>
                  </a:lnTo>
                  <a:lnTo>
                    <a:pt x="188" y="43"/>
                  </a:lnTo>
                  <a:lnTo>
                    <a:pt x="190" y="45"/>
                  </a:lnTo>
                  <a:lnTo>
                    <a:pt x="190" y="47"/>
                  </a:lnTo>
                  <a:lnTo>
                    <a:pt x="191" y="50"/>
                  </a:lnTo>
                  <a:lnTo>
                    <a:pt x="192" y="52"/>
                  </a:lnTo>
                  <a:lnTo>
                    <a:pt x="194" y="53"/>
                  </a:lnTo>
                  <a:lnTo>
                    <a:pt x="197" y="52"/>
                  </a:lnTo>
                  <a:lnTo>
                    <a:pt x="200" y="51"/>
                  </a:lnTo>
                  <a:lnTo>
                    <a:pt x="203" y="51"/>
                  </a:lnTo>
                  <a:lnTo>
                    <a:pt x="205" y="53"/>
                  </a:lnTo>
                  <a:lnTo>
                    <a:pt x="204" y="55"/>
                  </a:lnTo>
                  <a:lnTo>
                    <a:pt x="202" y="58"/>
                  </a:lnTo>
                  <a:lnTo>
                    <a:pt x="199" y="60"/>
                  </a:lnTo>
                  <a:lnTo>
                    <a:pt x="196" y="62"/>
                  </a:lnTo>
                  <a:lnTo>
                    <a:pt x="195" y="65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6" y="66"/>
                  </a:lnTo>
                  <a:lnTo>
                    <a:pt x="197" y="66"/>
                  </a:lnTo>
                  <a:lnTo>
                    <a:pt x="198" y="65"/>
                  </a:lnTo>
                  <a:lnTo>
                    <a:pt x="200" y="65"/>
                  </a:lnTo>
                  <a:lnTo>
                    <a:pt x="208" y="67"/>
                  </a:lnTo>
                  <a:lnTo>
                    <a:pt x="215" y="70"/>
                  </a:lnTo>
                  <a:lnTo>
                    <a:pt x="223" y="72"/>
                  </a:lnTo>
                  <a:lnTo>
                    <a:pt x="231" y="73"/>
                  </a:lnTo>
                  <a:lnTo>
                    <a:pt x="238" y="74"/>
                  </a:lnTo>
                  <a:lnTo>
                    <a:pt x="243" y="74"/>
                  </a:lnTo>
                  <a:lnTo>
                    <a:pt x="248" y="74"/>
                  </a:lnTo>
                  <a:lnTo>
                    <a:pt x="251" y="75"/>
                  </a:lnTo>
                  <a:lnTo>
                    <a:pt x="252" y="76"/>
                  </a:lnTo>
                  <a:lnTo>
                    <a:pt x="252" y="78"/>
                  </a:lnTo>
                  <a:lnTo>
                    <a:pt x="250" y="81"/>
                  </a:lnTo>
                  <a:lnTo>
                    <a:pt x="247" y="86"/>
                  </a:lnTo>
                  <a:lnTo>
                    <a:pt x="252" y="83"/>
                  </a:lnTo>
                  <a:lnTo>
                    <a:pt x="259" y="82"/>
                  </a:lnTo>
                  <a:lnTo>
                    <a:pt x="261" y="82"/>
                  </a:lnTo>
                  <a:lnTo>
                    <a:pt x="264" y="87"/>
                  </a:lnTo>
                  <a:lnTo>
                    <a:pt x="264" y="88"/>
                  </a:lnTo>
                  <a:lnTo>
                    <a:pt x="264" y="89"/>
                  </a:lnTo>
                  <a:lnTo>
                    <a:pt x="263" y="89"/>
                  </a:lnTo>
                  <a:lnTo>
                    <a:pt x="263" y="89"/>
                  </a:lnTo>
                  <a:lnTo>
                    <a:pt x="262" y="89"/>
                  </a:lnTo>
                  <a:lnTo>
                    <a:pt x="262" y="90"/>
                  </a:lnTo>
                  <a:lnTo>
                    <a:pt x="265" y="93"/>
                  </a:lnTo>
                  <a:lnTo>
                    <a:pt x="269" y="97"/>
                  </a:lnTo>
                  <a:lnTo>
                    <a:pt x="272" y="100"/>
                  </a:lnTo>
                  <a:lnTo>
                    <a:pt x="275" y="102"/>
                  </a:lnTo>
                  <a:lnTo>
                    <a:pt x="274" y="106"/>
                  </a:lnTo>
                  <a:lnTo>
                    <a:pt x="271" y="108"/>
                  </a:lnTo>
                  <a:lnTo>
                    <a:pt x="268" y="110"/>
                  </a:lnTo>
                  <a:lnTo>
                    <a:pt x="265" y="112"/>
                  </a:lnTo>
                  <a:lnTo>
                    <a:pt x="262" y="114"/>
                  </a:lnTo>
                  <a:lnTo>
                    <a:pt x="261" y="117"/>
                  </a:lnTo>
                  <a:lnTo>
                    <a:pt x="262" y="120"/>
                  </a:lnTo>
                  <a:lnTo>
                    <a:pt x="264" y="121"/>
                  </a:lnTo>
                  <a:lnTo>
                    <a:pt x="267" y="122"/>
                  </a:lnTo>
                  <a:lnTo>
                    <a:pt x="271" y="122"/>
                  </a:lnTo>
                  <a:lnTo>
                    <a:pt x="273" y="124"/>
                  </a:lnTo>
                  <a:lnTo>
                    <a:pt x="274" y="124"/>
                  </a:lnTo>
                  <a:lnTo>
                    <a:pt x="273" y="126"/>
                  </a:lnTo>
                  <a:lnTo>
                    <a:pt x="273" y="128"/>
                  </a:lnTo>
                  <a:lnTo>
                    <a:pt x="273" y="129"/>
                  </a:lnTo>
                  <a:lnTo>
                    <a:pt x="276" y="130"/>
                  </a:lnTo>
                  <a:lnTo>
                    <a:pt x="276" y="130"/>
                  </a:lnTo>
                  <a:lnTo>
                    <a:pt x="277" y="131"/>
                  </a:lnTo>
                  <a:lnTo>
                    <a:pt x="280" y="135"/>
                  </a:lnTo>
                  <a:lnTo>
                    <a:pt x="284" y="138"/>
                  </a:lnTo>
                  <a:lnTo>
                    <a:pt x="286" y="142"/>
                  </a:lnTo>
                  <a:lnTo>
                    <a:pt x="287" y="144"/>
                  </a:lnTo>
                  <a:lnTo>
                    <a:pt x="289" y="150"/>
                  </a:lnTo>
                  <a:lnTo>
                    <a:pt x="289" y="151"/>
                  </a:lnTo>
                  <a:lnTo>
                    <a:pt x="288" y="156"/>
                  </a:lnTo>
                  <a:lnTo>
                    <a:pt x="287" y="162"/>
                  </a:lnTo>
                  <a:lnTo>
                    <a:pt x="286" y="166"/>
                  </a:lnTo>
                  <a:lnTo>
                    <a:pt x="284" y="169"/>
                  </a:lnTo>
                  <a:lnTo>
                    <a:pt x="283" y="172"/>
                  </a:lnTo>
                  <a:lnTo>
                    <a:pt x="283" y="176"/>
                  </a:lnTo>
                  <a:lnTo>
                    <a:pt x="285" y="178"/>
                  </a:lnTo>
                  <a:lnTo>
                    <a:pt x="288" y="179"/>
                  </a:lnTo>
                  <a:lnTo>
                    <a:pt x="292" y="180"/>
                  </a:lnTo>
                  <a:lnTo>
                    <a:pt x="295" y="181"/>
                  </a:lnTo>
                  <a:lnTo>
                    <a:pt x="297" y="182"/>
                  </a:lnTo>
                  <a:lnTo>
                    <a:pt x="297" y="183"/>
                  </a:lnTo>
                  <a:lnTo>
                    <a:pt x="297" y="184"/>
                  </a:lnTo>
                  <a:lnTo>
                    <a:pt x="294" y="185"/>
                  </a:lnTo>
                  <a:lnTo>
                    <a:pt x="293" y="186"/>
                  </a:lnTo>
                  <a:lnTo>
                    <a:pt x="293" y="186"/>
                  </a:lnTo>
                  <a:lnTo>
                    <a:pt x="296" y="188"/>
                  </a:lnTo>
                  <a:lnTo>
                    <a:pt x="299" y="189"/>
                  </a:lnTo>
                  <a:lnTo>
                    <a:pt x="302" y="190"/>
                  </a:lnTo>
                  <a:lnTo>
                    <a:pt x="306" y="191"/>
                  </a:lnTo>
                  <a:lnTo>
                    <a:pt x="308" y="193"/>
                  </a:lnTo>
                  <a:lnTo>
                    <a:pt x="308" y="195"/>
                  </a:lnTo>
                  <a:lnTo>
                    <a:pt x="306" y="206"/>
                  </a:lnTo>
                  <a:lnTo>
                    <a:pt x="307" y="209"/>
                  </a:lnTo>
                  <a:lnTo>
                    <a:pt x="309" y="211"/>
                  </a:lnTo>
                  <a:lnTo>
                    <a:pt x="314" y="211"/>
                  </a:lnTo>
                  <a:lnTo>
                    <a:pt x="316" y="211"/>
                  </a:lnTo>
                  <a:lnTo>
                    <a:pt x="321" y="216"/>
                  </a:lnTo>
                  <a:lnTo>
                    <a:pt x="324" y="220"/>
                  </a:lnTo>
                  <a:lnTo>
                    <a:pt x="324" y="221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5" y="223"/>
                  </a:lnTo>
                  <a:lnTo>
                    <a:pt x="326" y="224"/>
                  </a:lnTo>
                  <a:lnTo>
                    <a:pt x="328" y="225"/>
                  </a:lnTo>
                  <a:lnTo>
                    <a:pt x="329" y="226"/>
                  </a:lnTo>
                  <a:lnTo>
                    <a:pt x="329" y="227"/>
                  </a:lnTo>
                  <a:lnTo>
                    <a:pt x="329" y="227"/>
                  </a:lnTo>
                  <a:lnTo>
                    <a:pt x="325" y="227"/>
                  </a:lnTo>
                  <a:lnTo>
                    <a:pt x="325" y="228"/>
                  </a:lnTo>
                  <a:lnTo>
                    <a:pt x="329" y="231"/>
                  </a:lnTo>
                  <a:lnTo>
                    <a:pt x="333" y="234"/>
                  </a:lnTo>
                  <a:lnTo>
                    <a:pt x="337" y="237"/>
                  </a:lnTo>
                  <a:lnTo>
                    <a:pt x="340" y="240"/>
                  </a:lnTo>
                  <a:lnTo>
                    <a:pt x="342" y="244"/>
                  </a:lnTo>
                  <a:lnTo>
                    <a:pt x="342" y="246"/>
                  </a:lnTo>
                  <a:lnTo>
                    <a:pt x="339" y="249"/>
                  </a:lnTo>
                  <a:lnTo>
                    <a:pt x="336" y="250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29" y="246"/>
                  </a:lnTo>
                  <a:lnTo>
                    <a:pt x="328" y="242"/>
                  </a:lnTo>
                  <a:lnTo>
                    <a:pt x="326" y="239"/>
                  </a:lnTo>
                  <a:lnTo>
                    <a:pt x="324" y="236"/>
                  </a:lnTo>
                  <a:lnTo>
                    <a:pt x="321" y="235"/>
                  </a:lnTo>
                  <a:lnTo>
                    <a:pt x="317" y="235"/>
                  </a:lnTo>
                  <a:lnTo>
                    <a:pt x="314" y="238"/>
                  </a:lnTo>
                  <a:lnTo>
                    <a:pt x="311" y="241"/>
                  </a:lnTo>
                  <a:lnTo>
                    <a:pt x="309" y="246"/>
                  </a:lnTo>
                  <a:lnTo>
                    <a:pt x="306" y="249"/>
                  </a:lnTo>
                  <a:lnTo>
                    <a:pt x="306" y="249"/>
                  </a:lnTo>
                  <a:lnTo>
                    <a:pt x="306" y="248"/>
                  </a:lnTo>
                  <a:lnTo>
                    <a:pt x="306" y="245"/>
                  </a:lnTo>
                  <a:lnTo>
                    <a:pt x="302" y="243"/>
                  </a:lnTo>
                  <a:lnTo>
                    <a:pt x="298" y="242"/>
                  </a:lnTo>
                  <a:lnTo>
                    <a:pt x="296" y="243"/>
                  </a:lnTo>
                  <a:lnTo>
                    <a:pt x="295" y="244"/>
                  </a:lnTo>
                  <a:lnTo>
                    <a:pt x="293" y="244"/>
                  </a:lnTo>
                  <a:lnTo>
                    <a:pt x="290" y="240"/>
                  </a:lnTo>
                  <a:lnTo>
                    <a:pt x="287" y="236"/>
                  </a:lnTo>
                  <a:lnTo>
                    <a:pt x="284" y="233"/>
                  </a:lnTo>
                  <a:lnTo>
                    <a:pt x="283" y="233"/>
                  </a:lnTo>
                  <a:lnTo>
                    <a:pt x="283" y="235"/>
                  </a:lnTo>
                  <a:lnTo>
                    <a:pt x="283" y="236"/>
                  </a:lnTo>
                  <a:lnTo>
                    <a:pt x="283" y="237"/>
                  </a:lnTo>
                  <a:lnTo>
                    <a:pt x="282" y="237"/>
                  </a:lnTo>
                  <a:lnTo>
                    <a:pt x="275" y="233"/>
                  </a:lnTo>
                  <a:lnTo>
                    <a:pt x="268" y="227"/>
                  </a:lnTo>
                  <a:lnTo>
                    <a:pt x="261" y="221"/>
                  </a:lnTo>
                  <a:lnTo>
                    <a:pt x="258" y="218"/>
                  </a:lnTo>
                  <a:lnTo>
                    <a:pt x="255" y="213"/>
                  </a:lnTo>
                  <a:lnTo>
                    <a:pt x="254" y="209"/>
                  </a:lnTo>
                  <a:lnTo>
                    <a:pt x="251" y="205"/>
                  </a:lnTo>
                  <a:lnTo>
                    <a:pt x="249" y="203"/>
                  </a:lnTo>
                  <a:lnTo>
                    <a:pt x="245" y="200"/>
                  </a:lnTo>
                  <a:lnTo>
                    <a:pt x="243" y="201"/>
                  </a:lnTo>
                  <a:lnTo>
                    <a:pt x="243" y="203"/>
                  </a:lnTo>
                  <a:lnTo>
                    <a:pt x="243" y="206"/>
                  </a:lnTo>
                  <a:lnTo>
                    <a:pt x="243" y="212"/>
                  </a:lnTo>
                  <a:lnTo>
                    <a:pt x="242" y="214"/>
                  </a:lnTo>
                  <a:lnTo>
                    <a:pt x="240" y="214"/>
                  </a:lnTo>
                  <a:lnTo>
                    <a:pt x="239" y="213"/>
                  </a:lnTo>
                  <a:lnTo>
                    <a:pt x="239" y="212"/>
                  </a:lnTo>
                  <a:lnTo>
                    <a:pt x="238" y="211"/>
                  </a:lnTo>
                  <a:lnTo>
                    <a:pt x="237" y="209"/>
                  </a:lnTo>
                  <a:lnTo>
                    <a:pt x="236" y="208"/>
                  </a:lnTo>
                  <a:lnTo>
                    <a:pt x="235" y="207"/>
                  </a:lnTo>
                  <a:lnTo>
                    <a:pt x="233" y="206"/>
                  </a:lnTo>
                  <a:lnTo>
                    <a:pt x="229" y="204"/>
                  </a:lnTo>
                  <a:lnTo>
                    <a:pt x="227" y="203"/>
                  </a:lnTo>
                  <a:lnTo>
                    <a:pt x="225" y="200"/>
                  </a:lnTo>
                  <a:lnTo>
                    <a:pt x="226" y="198"/>
                  </a:lnTo>
                  <a:lnTo>
                    <a:pt x="230" y="194"/>
                  </a:lnTo>
                  <a:lnTo>
                    <a:pt x="231" y="191"/>
                  </a:lnTo>
                  <a:lnTo>
                    <a:pt x="231" y="191"/>
                  </a:lnTo>
                  <a:lnTo>
                    <a:pt x="229" y="191"/>
                  </a:lnTo>
                  <a:lnTo>
                    <a:pt x="227" y="192"/>
                  </a:lnTo>
                  <a:lnTo>
                    <a:pt x="227" y="192"/>
                  </a:lnTo>
                  <a:lnTo>
                    <a:pt x="226" y="192"/>
                  </a:lnTo>
                  <a:lnTo>
                    <a:pt x="215" y="195"/>
                  </a:lnTo>
                  <a:lnTo>
                    <a:pt x="212" y="194"/>
                  </a:lnTo>
                  <a:lnTo>
                    <a:pt x="211" y="192"/>
                  </a:lnTo>
                  <a:lnTo>
                    <a:pt x="212" y="189"/>
                  </a:lnTo>
                  <a:lnTo>
                    <a:pt x="214" y="183"/>
                  </a:lnTo>
                  <a:lnTo>
                    <a:pt x="214" y="180"/>
                  </a:lnTo>
                  <a:lnTo>
                    <a:pt x="213" y="178"/>
                  </a:lnTo>
                  <a:lnTo>
                    <a:pt x="211" y="177"/>
                  </a:lnTo>
                  <a:lnTo>
                    <a:pt x="208" y="178"/>
                  </a:lnTo>
                  <a:lnTo>
                    <a:pt x="204" y="180"/>
                  </a:lnTo>
                  <a:lnTo>
                    <a:pt x="201" y="181"/>
                  </a:lnTo>
                  <a:lnTo>
                    <a:pt x="198" y="182"/>
                  </a:lnTo>
                  <a:lnTo>
                    <a:pt x="197" y="183"/>
                  </a:lnTo>
                  <a:lnTo>
                    <a:pt x="195" y="184"/>
                  </a:lnTo>
                  <a:lnTo>
                    <a:pt x="194" y="184"/>
                  </a:lnTo>
                  <a:lnTo>
                    <a:pt x="193" y="183"/>
                  </a:lnTo>
                  <a:lnTo>
                    <a:pt x="193" y="183"/>
                  </a:lnTo>
                  <a:lnTo>
                    <a:pt x="195" y="180"/>
                  </a:lnTo>
                  <a:lnTo>
                    <a:pt x="195" y="179"/>
                  </a:lnTo>
                  <a:lnTo>
                    <a:pt x="195" y="178"/>
                  </a:lnTo>
                  <a:lnTo>
                    <a:pt x="196" y="177"/>
                  </a:lnTo>
                  <a:lnTo>
                    <a:pt x="198" y="173"/>
                  </a:lnTo>
                  <a:lnTo>
                    <a:pt x="201" y="169"/>
                  </a:lnTo>
                  <a:lnTo>
                    <a:pt x="202" y="166"/>
                  </a:lnTo>
                  <a:lnTo>
                    <a:pt x="203" y="166"/>
                  </a:lnTo>
                  <a:lnTo>
                    <a:pt x="204" y="166"/>
                  </a:lnTo>
                  <a:lnTo>
                    <a:pt x="205" y="165"/>
                  </a:lnTo>
                  <a:lnTo>
                    <a:pt x="205" y="164"/>
                  </a:lnTo>
                  <a:lnTo>
                    <a:pt x="205" y="163"/>
                  </a:lnTo>
                  <a:lnTo>
                    <a:pt x="204" y="161"/>
                  </a:lnTo>
                  <a:lnTo>
                    <a:pt x="201" y="159"/>
                  </a:lnTo>
                  <a:lnTo>
                    <a:pt x="199" y="158"/>
                  </a:lnTo>
                  <a:lnTo>
                    <a:pt x="196" y="157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92" y="155"/>
                  </a:lnTo>
                  <a:lnTo>
                    <a:pt x="192" y="154"/>
                  </a:lnTo>
                  <a:lnTo>
                    <a:pt x="191" y="153"/>
                  </a:lnTo>
                  <a:lnTo>
                    <a:pt x="188" y="150"/>
                  </a:lnTo>
                  <a:lnTo>
                    <a:pt x="185" y="145"/>
                  </a:lnTo>
                  <a:lnTo>
                    <a:pt x="182" y="142"/>
                  </a:lnTo>
                  <a:lnTo>
                    <a:pt x="178" y="139"/>
                  </a:lnTo>
                  <a:lnTo>
                    <a:pt x="175" y="139"/>
                  </a:lnTo>
                  <a:lnTo>
                    <a:pt x="172" y="141"/>
                  </a:lnTo>
                  <a:lnTo>
                    <a:pt x="168" y="142"/>
                  </a:lnTo>
                  <a:lnTo>
                    <a:pt x="167" y="142"/>
                  </a:lnTo>
                  <a:lnTo>
                    <a:pt x="166" y="141"/>
                  </a:lnTo>
                  <a:lnTo>
                    <a:pt x="164" y="141"/>
                  </a:lnTo>
                  <a:lnTo>
                    <a:pt x="150" y="141"/>
                  </a:lnTo>
                  <a:lnTo>
                    <a:pt x="151" y="139"/>
                  </a:lnTo>
                  <a:lnTo>
                    <a:pt x="153" y="137"/>
                  </a:lnTo>
                  <a:lnTo>
                    <a:pt x="157" y="136"/>
                  </a:lnTo>
                  <a:lnTo>
                    <a:pt x="161" y="135"/>
                  </a:lnTo>
                  <a:lnTo>
                    <a:pt x="165" y="134"/>
                  </a:lnTo>
                  <a:lnTo>
                    <a:pt x="168" y="133"/>
                  </a:lnTo>
                  <a:lnTo>
                    <a:pt x="169" y="133"/>
                  </a:lnTo>
                  <a:lnTo>
                    <a:pt x="168" y="132"/>
                  </a:lnTo>
                  <a:lnTo>
                    <a:pt x="168" y="133"/>
                  </a:lnTo>
                  <a:lnTo>
                    <a:pt x="166" y="133"/>
                  </a:lnTo>
                  <a:lnTo>
                    <a:pt x="165" y="134"/>
                  </a:lnTo>
                  <a:lnTo>
                    <a:pt x="164" y="133"/>
                  </a:lnTo>
                  <a:lnTo>
                    <a:pt x="164" y="133"/>
                  </a:lnTo>
                  <a:lnTo>
                    <a:pt x="161" y="130"/>
                  </a:lnTo>
                  <a:lnTo>
                    <a:pt x="158" y="127"/>
                  </a:lnTo>
                  <a:lnTo>
                    <a:pt x="154" y="125"/>
                  </a:lnTo>
                  <a:lnTo>
                    <a:pt x="153" y="125"/>
                  </a:lnTo>
                  <a:lnTo>
                    <a:pt x="152" y="126"/>
                  </a:lnTo>
                  <a:lnTo>
                    <a:pt x="151" y="127"/>
                  </a:lnTo>
                  <a:lnTo>
                    <a:pt x="150" y="128"/>
                  </a:lnTo>
                  <a:lnTo>
                    <a:pt x="150" y="128"/>
                  </a:lnTo>
                  <a:lnTo>
                    <a:pt x="149" y="128"/>
                  </a:lnTo>
                  <a:lnTo>
                    <a:pt x="148" y="128"/>
                  </a:lnTo>
                  <a:lnTo>
                    <a:pt x="148" y="127"/>
                  </a:lnTo>
                  <a:lnTo>
                    <a:pt x="149" y="125"/>
                  </a:lnTo>
                  <a:lnTo>
                    <a:pt x="150" y="125"/>
                  </a:lnTo>
                  <a:lnTo>
                    <a:pt x="150" y="124"/>
                  </a:lnTo>
                  <a:lnTo>
                    <a:pt x="151" y="123"/>
                  </a:lnTo>
                  <a:lnTo>
                    <a:pt x="150" y="123"/>
                  </a:lnTo>
                  <a:lnTo>
                    <a:pt x="145" y="120"/>
                  </a:lnTo>
                  <a:lnTo>
                    <a:pt x="140" y="118"/>
                  </a:lnTo>
                  <a:lnTo>
                    <a:pt x="135" y="119"/>
                  </a:lnTo>
                  <a:lnTo>
                    <a:pt x="134" y="120"/>
                  </a:lnTo>
                  <a:lnTo>
                    <a:pt x="133" y="123"/>
                  </a:lnTo>
                  <a:lnTo>
                    <a:pt x="134" y="125"/>
                  </a:lnTo>
                  <a:lnTo>
                    <a:pt x="134" y="129"/>
                  </a:lnTo>
                  <a:lnTo>
                    <a:pt x="133" y="129"/>
                  </a:lnTo>
                  <a:lnTo>
                    <a:pt x="129" y="127"/>
                  </a:lnTo>
                  <a:lnTo>
                    <a:pt x="127" y="124"/>
                  </a:lnTo>
                  <a:lnTo>
                    <a:pt x="126" y="121"/>
                  </a:lnTo>
                  <a:lnTo>
                    <a:pt x="124" y="116"/>
                  </a:lnTo>
                  <a:lnTo>
                    <a:pt x="122" y="113"/>
                  </a:lnTo>
                  <a:lnTo>
                    <a:pt x="120" y="113"/>
                  </a:lnTo>
                  <a:lnTo>
                    <a:pt x="119" y="114"/>
                  </a:lnTo>
                  <a:lnTo>
                    <a:pt x="117" y="114"/>
                  </a:lnTo>
                  <a:lnTo>
                    <a:pt x="112" y="111"/>
                  </a:lnTo>
                  <a:lnTo>
                    <a:pt x="103" y="102"/>
                  </a:lnTo>
                  <a:lnTo>
                    <a:pt x="98" y="99"/>
                  </a:lnTo>
                  <a:lnTo>
                    <a:pt x="92" y="98"/>
                  </a:lnTo>
                  <a:lnTo>
                    <a:pt x="85" y="96"/>
                  </a:lnTo>
                  <a:lnTo>
                    <a:pt x="79" y="94"/>
                  </a:lnTo>
                  <a:lnTo>
                    <a:pt x="73" y="91"/>
                  </a:lnTo>
                  <a:lnTo>
                    <a:pt x="69" y="89"/>
                  </a:lnTo>
                  <a:lnTo>
                    <a:pt x="64" y="87"/>
                  </a:lnTo>
                  <a:lnTo>
                    <a:pt x="58" y="87"/>
                  </a:lnTo>
                  <a:lnTo>
                    <a:pt x="51" y="88"/>
                  </a:lnTo>
                  <a:lnTo>
                    <a:pt x="44" y="89"/>
                  </a:lnTo>
                  <a:lnTo>
                    <a:pt x="40" y="92"/>
                  </a:lnTo>
                  <a:lnTo>
                    <a:pt x="37" y="93"/>
                  </a:lnTo>
                  <a:lnTo>
                    <a:pt x="36" y="94"/>
                  </a:lnTo>
                  <a:lnTo>
                    <a:pt x="35" y="95"/>
                  </a:lnTo>
                  <a:lnTo>
                    <a:pt x="34" y="95"/>
                  </a:lnTo>
                  <a:lnTo>
                    <a:pt x="31" y="94"/>
                  </a:lnTo>
                  <a:lnTo>
                    <a:pt x="27" y="92"/>
                  </a:lnTo>
                  <a:lnTo>
                    <a:pt x="24" y="91"/>
                  </a:lnTo>
                  <a:lnTo>
                    <a:pt x="20" y="90"/>
                  </a:lnTo>
                  <a:lnTo>
                    <a:pt x="17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7" y="84"/>
                  </a:lnTo>
                  <a:lnTo>
                    <a:pt x="22" y="84"/>
                  </a:lnTo>
                  <a:lnTo>
                    <a:pt x="30" y="84"/>
                  </a:lnTo>
                  <a:lnTo>
                    <a:pt x="34" y="83"/>
                  </a:lnTo>
                  <a:lnTo>
                    <a:pt x="34" y="82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72"/>
                  </a:lnTo>
                  <a:lnTo>
                    <a:pt x="2" y="71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9" y="69"/>
                  </a:lnTo>
                  <a:lnTo>
                    <a:pt x="12" y="67"/>
                  </a:lnTo>
                  <a:lnTo>
                    <a:pt x="15" y="65"/>
                  </a:lnTo>
                  <a:lnTo>
                    <a:pt x="17" y="62"/>
                  </a:lnTo>
                  <a:lnTo>
                    <a:pt x="19" y="57"/>
                  </a:lnTo>
                  <a:lnTo>
                    <a:pt x="20" y="54"/>
                  </a:lnTo>
                  <a:lnTo>
                    <a:pt x="19" y="52"/>
                  </a:lnTo>
                  <a:lnTo>
                    <a:pt x="17" y="51"/>
                  </a:lnTo>
                  <a:lnTo>
                    <a:pt x="13" y="52"/>
                  </a:lnTo>
                  <a:lnTo>
                    <a:pt x="10" y="53"/>
                  </a:lnTo>
                  <a:lnTo>
                    <a:pt x="8" y="54"/>
                  </a:lnTo>
                  <a:lnTo>
                    <a:pt x="7" y="55"/>
                  </a:lnTo>
                  <a:lnTo>
                    <a:pt x="6" y="55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7" y="42"/>
                  </a:lnTo>
                  <a:lnTo>
                    <a:pt x="13" y="40"/>
                  </a:lnTo>
                  <a:lnTo>
                    <a:pt x="16" y="39"/>
                  </a:lnTo>
                  <a:lnTo>
                    <a:pt x="18" y="38"/>
                  </a:lnTo>
                  <a:lnTo>
                    <a:pt x="19" y="37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4" y="34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7" y="30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29"/>
                  </a:lnTo>
                  <a:lnTo>
                    <a:pt x="16" y="31"/>
                  </a:lnTo>
                  <a:lnTo>
                    <a:pt x="20" y="33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25" y="33"/>
                  </a:lnTo>
                  <a:lnTo>
                    <a:pt x="27" y="31"/>
                  </a:lnTo>
                  <a:lnTo>
                    <a:pt x="29" y="30"/>
                  </a:lnTo>
                  <a:lnTo>
                    <a:pt x="34" y="29"/>
                  </a:lnTo>
                  <a:lnTo>
                    <a:pt x="35" y="28"/>
                  </a:lnTo>
                  <a:lnTo>
                    <a:pt x="36" y="26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29" y="23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6" y="20"/>
                  </a:lnTo>
                  <a:lnTo>
                    <a:pt x="15" y="19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20" y="9"/>
                  </a:lnTo>
                  <a:lnTo>
                    <a:pt x="24" y="6"/>
                  </a:lnTo>
                  <a:lnTo>
                    <a:pt x="28" y="5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4" y="8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5" y="2"/>
                  </a:lnTo>
                  <a:lnTo>
                    <a:pt x="49" y="3"/>
                  </a:lnTo>
                  <a:lnTo>
                    <a:pt x="51" y="6"/>
                  </a:lnTo>
                  <a:lnTo>
                    <a:pt x="51" y="10"/>
                  </a:lnTo>
                  <a:lnTo>
                    <a:pt x="52" y="14"/>
                  </a:lnTo>
                  <a:lnTo>
                    <a:pt x="54" y="17"/>
                  </a:lnTo>
                  <a:lnTo>
                    <a:pt x="55" y="17"/>
                  </a:lnTo>
                  <a:lnTo>
                    <a:pt x="55" y="11"/>
                  </a:lnTo>
                  <a:lnTo>
                    <a:pt x="55" y="10"/>
                  </a:lnTo>
                  <a:lnTo>
                    <a:pt x="56" y="10"/>
                  </a:lnTo>
                  <a:lnTo>
                    <a:pt x="59" y="9"/>
                  </a:lnTo>
                  <a:lnTo>
                    <a:pt x="64" y="9"/>
                  </a:lnTo>
                  <a:lnTo>
                    <a:pt x="67" y="9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9" y="16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6"/>
                  </a:lnTo>
                  <a:lnTo>
                    <a:pt x="79" y="13"/>
                  </a:lnTo>
                  <a:lnTo>
                    <a:pt x="75" y="12"/>
                  </a:lnTo>
                  <a:lnTo>
                    <a:pt x="71" y="11"/>
                  </a:lnTo>
                  <a:lnTo>
                    <a:pt x="68" y="9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2"/>
                  </a:lnTo>
                  <a:lnTo>
                    <a:pt x="68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3" name="Freeform 125"/>
            <p:cNvSpPr/>
            <p:nvPr/>
          </p:nvSpPr>
          <p:spPr bwMode="auto">
            <a:xfrm>
              <a:off x="2634735" y="2787659"/>
              <a:ext cx="14481" cy="1303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7" y="7"/>
                </a:cxn>
                <a:cxn ang="0">
                  <a:pos x="4" y="9"/>
                </a:cxn>
                <a:cxn ang="0">
                  <a:pos x="3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7" y="7"/>
                  </a:ln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4" name="Freeform 126"/>
            <p:cNvSpPr/>
            <p:nvPr/>
          </p:nvSpPr>
          <p:spPr bwMode="auto">
            <a:xfrm>
              <a:off x="2025076" y="2738423"/>
              <a:ext cx="160742" cy="9412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56" y="8"/>
                </a:cxn>
                <a:cxn ang="0">
                  <a:pos x="72" y="12"/>
                </a:cxn>
                <a:cxn ang="0">
                  <a:pos x="73" y="16"/>
                </a:cxn>
                <a:cxn ang="0">
                  <a:pos x="71" y="21"/>
                </a:cxn>
                <a:cxn ang="0">
                  <a:pos x="72" y="24"/>
                </a:cxn>
                <a:cxn ang="0">
                  <a:pos x="76" y="21"/>
                </a:cxn>
                <a:cxn ang="0">
                  <a:pos x="77" y="20"/>
                </a:cxn>
                <a:cxn ang="0">
                  <a:pos x="76" y="18"/>
                </a:cxn>
                <a:cxn ang="0">
                  <a:pos x="75" y="13"/>
                </a:cxn>
                <a:cxn ang="0">
                  <a:pos x="76" y="5"/>
                </a:cxn>
                <a:cxn ang="0">
                  <a:pos x="82" y="1"/>
                </a:cxn>
                <a:cxn ang="0">
                  <a:pos x="87" y="4"/>
                </a:cxn>
                <a:cxn ang="0">
                  <a:pos x="90" y="9"/>
                </a:cxn>
                <a:cxn ang="0">
                  <a:pos x="92" y="29"/>
                </a:cxn>
                <a:cxn ang="0">
                  <a:pos x="97" y="40"/>
                </a:cxn>
                <a:cxn ang="0">
                  <a:pos x="100" y="42"/>
                </a:cxn>
                <a:cxn ang="0">
                  <a:pos x="109" y="46"/>
                </a:cxn>
                <a:cxn ang="0">
                  <a:pos x="111" y="50"/>
                </a:cxn>
                <a:cxn ang="0">
                  <a:pos x="104" y="58"/>
                </a:cxn>
                <a:cxn ang="0">
                  <a:pos x="95" y="63"/>
                </a:cxn>
                <a:cxn ang="0">
                  <a:pos x="84" y="64"/>
                </a:cxn>
                <a:cxn ang="0">
                  <a:pos x="75" y="60"/>
                </a:cxn>
                <a:cxn ang="0">
                  <a:pos x="73" y="54"/>
                </a:cxn>
                <a:cxn ang="0">
                  <a:pos x="69" y="52"/>
                </a:cxn>
                <a:cxn ang="0">
                  <a:pos x="65" y="57"/>
                </a:cxn>
                <a:cxn ang="0">
                  <a:pos x="63" y="59"/>
                </a:cxn>
                <a:cxn ang="0">
                  <a:pos x="49" y="62"/>
                </a:cxn>
                <a:cxn ang="0">
                  <a:pos x="39" y="63"/>
                </a:cxn>
                <a:cxn ang="0">
                  <a:pos x="31" y="61"/>
                </a:cxn>
                <a:cxn ang="0">
                  <a:pos x="26" y="54"/>
                </a:cxn>
                <a:cxn ang="0">
                  <a:pos x="19" y="50"/>
                </a:cxn>
                <a:cxn ang="0">
                  <a:pos x="6" y="46"/>
                </a:cxn>
                <a:cxn ang="0">
                  <a:pos x="0" y="39"/>
                </a:cxn>
                <a:cxn ang="0">
                  <a:pos x="2" y="36"/>
                </a:cxn>
                <a:cxn ang="0">
                  <a:pos x="21" y="36"/>
                </a:cxn>
                <a:cxn ang="0">
                  <a:pos x="28" y="34"/>
                </a:cxn>
                <a:cxn ang="0">
                  <a:pos x="31" y="31"/>
                </a:cxn>
                <a:cxn ang="0">
                  <a:pos x="28" y="30"/>
                </a:cxn>
                <a:cxn ang="0">
                  <a:pos x="22" y="31"/>
                </a:cxn>
                <a:cxn ang="0">
                  <a:pos x="15" y="29"/>
                </a:cxn>
                <a:cxn ang="0">
                  <a:pos x="7" y="23"/>
                </a:cxn>
                <a:cxn ang="0">
                  <a:pos x="7" y="21"/>
                </a:cxn>
                <a:cxn ang="0">
                  <a:pos x="11" y="21"/>
                </a:cxn>
                <a:cxn ang="0">
                  <a:pos x="16" y="20"/>
                </a:cxn>
                <a:cxn ang="0">
                  <a:pos x="16" y="15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13" y="10"/>
                </a:cxn>
                <a:cxn ang="0">
                  <a:pos x="19" y="8"/>
                </a:cxn>
                <a:cxn ang="0">
                  <a:pos x="23" y="3"/>
                </a:cxn>
                <a:cxn ang="0">
                  <a:pos x="28" y="0"/>
                </a:cxn>
              </a:cxnLst>
              <a:rect l="0" t="0" r="r" b="b"/>
              <a:pathLst>
                <a:path w="111" h="65">
                  <a:moveTo>
                    <a:pt x="28" y="0"/>
                  </a:moveTo>
                  <a:lnTo>
                    <a:pt x="31" y="1"/>
                  </a:lnTo>
                  <a:lnTo>
                    <a:pt x="34" y="3"/>
                  </a:lnTo>
                  <a:lnTo>
                    <a:pt x="37" y="4"/>
                  </a:lnTo>
                  <a:lnTo>
                    <a:pt x="39" y="6"/>
                  </a:lnTo>
                  <a:lnTo>
                    <a:pt x="40" y="7"/>
                  </a:lnTo>
                  <a:lnTo>
                    <a:pt x="48" y="7"/>
                  </a:lnTo>
                  <a:lnTo>
                    <a:pt x="56" y="8"/>
                  </a:lnTo>
                  <a:lnTo>
                    <a:pt x="64" y="9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3" y="16"/>
                  </a:lnTo>
                  <a:lnTo>
                    <a:pt x="72" y="19"/>
                  </a:lnTo>
                  <a:lnTo>
                    <a:pt x="71" y="21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3" y="24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6" y="19"/>
                  </a:lnTo>
                  <a:lnTo>
                    <a:pt x="76" y="18"/>
                  </a:lnTo>
                  <a:lnTo>
                    <a:pt x="75" y="17"/>
                  </a:lnTo>
                  <a:lnTo>
                    <a:pt x="75" y="13"/>
                  </a:lnTo>
                  <a:lnTo>
                    <a:pt x="75" y="8"/>
                  </a:lnTo>
                  <a:lnTo>
                    <a:pt x="76" y="5"/>
                  </a:lnTo>
                  <a:lnTo>
                    <a:pt x="79" y="2"/>
                  </a:lnTo>
                  <a:lnTo>
                    <a:pt x="82" y="1"/>
                  </a:lnTo>
                  <a:lnTo>
                    <a:pt x="84" y="2"/>
                  </a:lnTo>
                  <a:lnTo>
                    <a:pt x="87" y="4"/>
                  </a:lnTo>
                  <a:lnTo>
                    <a:pt x="89" y="6"/>
                  </a:lnTo>
                  <a:lnTo>
                    <a:pt x="90" y="9"/>
                  </a:lnTo>
                  <a:lnTo>
                    <a:pt x="90" y="15"/>
                  </a:lnTo>
                  <a:lnTo>
                    <a:pt x="92" y="29"/>
                  </a:lnTo>
                  <a:lnTo>
                    <a:pt x="94" y="35"/>
                  </a:lnTo>
                  <a:lnTo>
                    <a:pt x="97" y="40"/>
                  </a:lnTo>
                  <a:lnTo>
                    <a:pt x="98" y="41"/>
                  </a:lnTo>
                  <a:lnTo>
                    <a:pt x="100" y="42"/>
                  </a:lnTo>
                  <a:lnTo>
                    <a:pt x="106" y="44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1" y="50"/>
                  </a:lnTo>
                  <a:lnTo>
                    <a:pt x="109" y="53"/>
                  </a:lnTo>
                  <a:lnTo>
                    <a:pt x="104" y="58"/>
                  </a:lnTo>
                  <a:lnTo>
                    <a:pt x="99" y="61"/>
                  </a:lnTo>
                  <a:lnTo>
                    <a:pt x="95" y="63"/>
                  </a:lnTo>
                  <a:lnTo>
                    <a:pt x="89" y="65"/>
                  </a:lnTo>
                  <a:lnTo>
                    <a:pt x="84" y="64"/>
                  </a:lnTo>
                  <a:lnTo>
                    <a:pt x="77" y="62"/>
                  </a:lnTo>
                  <a:lnTo>
                    <a:pt x="75" y="60"/>
                  </a:lnTo>
                  <a:lnTo>
                    <a:pt x="74" y="57"/>
                  </a:lnTo>
                  <a:lnTo>
                    <a:pt x="73" y="54"/>
                  </a:lnTo>
                  <a:lnTo>
                    <a:pt x="70" y="52"/>
                  </a:lnTo>
                  <a:lnTo>
                    <a:pt x="69" y="52"/>
                  </a:lnTo>
                  <a:lnTo>
                    <a:pt x="66" y="55"/>
                  </a:lnTo>
                  <a:lnTo>
                    <a:pt x="65" y="57"/>
                  </a:lnTo>
                  <a:lnTo>
                    <a:pt x="64" y="58"/>
                  </a:lnTo>
                  <a:lnTo>
                    <a:pt x="63" y="59"/>
                  </a:lnTo>
                  <a:lnTo>
                    <a:pt x="56" y="61"/>
                  </a:lnTo>
                  <a:lnTo>
                    <a:pt x="49" y="62"/>
                  </a:lnTo>
                  <a:lnTo>
                    <a:pt x="44" y="63"/>
                  </a:lnTo>
                  <a:lnTo>
                    <a:pt x="39" y="63"/>
                  </a:lnTo>
                  <a:lnTo>
                    <a:pt x="34" y="63"/>
                  </a:lnTo>
                  <a:lnTo>
                    <a:pt x="31" y="61"/>
                  </a:lnTo>
                  <a:lnTo>
                    <a:pt x="29" y="57"/>
                  </a:lnTo>
                  <a:lnTo>
                    <a:pt x="26" y="54"/>
                  </a:lnTo>
                  <a:lnTo>
                    <a:pt x="24" y="51"/>
                  </a:lnTo>
                  <a:lnTo>
                    <a:pt x="19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5" y="36"/>
                  </a:lnTo>
                  <a:lnTo>
                    <a:pt x="21" y="36"/>
                  </a:lnTo>
                  <a:lnTo>
                    <a:pt x="25" y="35"/>
                  </a:lnTo>
                  <a:lnTo>
                    <a:pt x="28" y="34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5" y="29"/>
                  </a:lnTo>
                  <a:lnTo>
                    <a:pt x="11" y="26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21"/>
                  </a:lnTo>
                  <a:lnTo>
                    <a:pt x="15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3" y="10"/>
                  </a:lnTo>
                  <a:lnTo>
                    <a:pt x="16" y="9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5" name="Freeform 127"/>
            <p:cNvSpPr/>
            <p:nvPr/>
          </p:nvSpPr>
          <p:spPr bwMode="auto">
            <a:xfrm>
              <a:off x="2588395" y="2754352"/>
              <a:ext cx="24619" cy="173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6" y="11"/>
                </a:cxn>
                <a:cxn ang="0">
                  <a:pos x="17" y="11"/>
                </a:cxn>
                <a:cxn ang="0">
                  <a:pos x="16" y="11"/>
                </a:cxn>
                <a:cxn ang="0">
                  <a:pos x="16" y="12"/>
                </a:cxn>
                <a:cxn ang="0">
                  <a:pos x="15" y="11"/>
                </a:cxn>
                <a:cxn ang="0">
                  <a:pos x="14" y="11"/>
                </a:cxn>
                <a:cxn ang="0">
                  <a:pos x="12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8" y="8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lnTo>
                    <a:pt x="9" y="5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8" y="8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6" name="Freeform 128"/>
            <p:cNvSpPr/>
            <p:nvPr/>
          </p:nvSpPr>
          <p:spPr bwMode="auto">
            <a:xfrm>
              <a:off x="2194506" y="2812277"/>
              <a:ext cx="39100" cy="2896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6" y="4"/>
                </a:cxn>
                <a:cxn ang="0">
                  <a:pos x="21" y="8"/>
                </a:cxn>
                <a:cxn ang="0">
                  <a:pos x="25" y="12"/>
                </a:cxn>
                <a:cxn ang="0">
                  <a:pos x="27" y="17"/>
                </a:cxn>
                <a:cxn ang="0">
                  <a:pos x="27" y="18"/>
                </a:cxn>
                <a:cxn ang="0">
                  <a:pos x="26" y="19"/>
                </a:cxn>
                <a:cxn ang="0">
                  <a:pos x="25" y="20"/>
                </a:cxn>
                <a:cxn ang="0">
                  <a:pos x="24" y="20"/>
                </a:cxn>
                <a:cxn ang="0">
                  <a:pos x="23" y="20"/>
                </a:cxn>
                <a:cxn ang="0">
                  <a:pos x="20" y="20"/>
                </a:cxn>
                <a:cxn ang="0">
                  <a:pos x="14" y="19"/>
                </a:cxn>
                <a:cxn ang="0">
                  <a:pos x="9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1" y="0"/>
                </a:cxn>
                <a:cxn ang="0">
                  <a:pos x="12" y="0"/>
                </a:cxn>
              </a:cxnLst>
              <a:rect l="0" t="0" r="r" b="b"/>
              <a:pathLst>
                <a:path w="27" h="20">
                  <a:moveTo>
                    <a:pt x="12" y="0"/>
                  </a:moveTo>
                  <a:lnTo>
                    <a:pt x="16" y="4"/>
                  </a:lnTo>
                  <a:lnTo>
                    <a:pt x="21" y="8"/>
                  </a:lnTo>
                  <a:lnTo>
                    <a:pt x="25" y="12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6" y="19"/>
                  </a:lnTo>
                  <a:lnTo>
                    <a:pt x="25" y="20"/>
                  </a:lnTo>
                  <a:lnTo>
                    <a:pt x="24" y="20"/>
                  </a:lnTo>
                  <a:lnTo>
                    <a:pt x="23" y="20"/>
                  </a:lnTo>
                  <a:lnTo>
                    <a:pt x="20" y="20"/>
                  </a:lnTo>
                  <a:lnTo>
                    <a:pt x="14" y="19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7" y="4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7" name="Freeform 129"/>
            <p:cNvSpPr/>
            <p:nvPr/>
          </p:nvSpPr>
          <p:spPr bwMode="auto">
            <a:xfrm>
              <a:off x="2323389" y="2845584"/>
              <a:ext cx="5792" cy="434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8" name="Freeform 130"/>
            <p:cNvSpPr>
              <a:spLocks noEditPoints="1"/>
            </p:cNvSpPr>
            <p:nvPr/>
          </p:nvSpPr>
          <p:spPr bwMode="auto">
            <a:xfrm>
              <a:off x="2284289" y="2734078"/>
              <a:ext cx="328724" cy="218667"/>
            </a:xfrm>
            <a:custGeom>
              <a:avLst/>
              <a:gdLst/>
              <a:ahLst/>
              <a:cxnLst>
                <a:cxn ang="0">
                  <a:pos x="189" y="67"/>
                </a:cxn>
                <a:cxn ang="0">
                  <a:pos x="23" y="0"/>
                </a:cxn>
                <a:cxn ang="0">
                  <a:pos x="19" y="10"/>
                </a:cxn>
                <a:cxn ang="0">
                  <a:pos x="29" y="33"/>
                </a:cxn>
                <a:cxn ang="0">
                  <a:pos x="34" y="32"/>
                </a:cxn>
                <a:cxn ang="0">
                  <a:pos x="29" y="26"/>
                </a:cxn>
                <a:cxn ang="0">
                  <a:pos x="23" y="13"/>
                </a:cxn>
                <a:cxn ang="0">
                  <a:pos x="33" y="14"/>
                </a:cxn>
                <a:cxn ang="0">
                  <a:pos x="42" y="1"/>
                </a:cxn>
                <a:cxn ang="0">
                  <a:pos x="54" y="16"/>
                </a:cxn>
                <a:cxn ang="0">
                  <a:pos x="55" y="19"/>
                </a:cxn>
                <a:cxn ang="0">
                  <a:pos x="60" y="20"/>
                </a:cxn>
                <a:cxn ang="0">
                  <a:pos x="70" y="10"/>
                </a:cxn>
                <a:cxn ang="0">
                  <a:pos x="54" y="3"/>
                </a:cxn>
                <a:cxn ang="0">
                  <a:pos x="75" y="9"/>
                </a:cxn>
                <a:cxn ang="0">
                  <a:pos x="90" y="25"/>
                </a:cxn>
                <a:cxn ang="0">
                  <a:pos x="104" y="28"/>
                </a:cxn>
                <a:cxn ang="0">
                  <a:pos x="109" y="25"/>
                </a:cxn>
                <a:cxn ang="0">
                  <a:pos x="114" y="41"/>
                </a:cxn>
                <a:cxn ang="0">
                  <a:pos x="122" y="31"/>
                </a:cxn>
                <a:cxn ang="0">
                  <a:pos x="134" y="34"/>
                </a:cxn>
                <a:cxn ang="0">
                  <a:pos x="133" y="44"/>
                </a:cxn>
                <a:cxn ang="0">
                  <a:pos x="144" y="42"/>
                </a:cxn>
                <a:cxn ang="0">
                  <a:pos x="144" y="51"/>
                </a:cxn>
                <a:cxn ang="0">
                  <a:pos x="152" y="54"/>
                </a:cxn>
                <a:cxn ang="0">
                  <a:pos x="172" y="65"/>
                </a:cxn>
                <a:cxn ang="0">
                  <a:pos x="174" y="64"/>
                </a:cxn>
                <a:cxn ang="0">
                  <a:pos x="175" y="60"/>
                </a:cxn>
                <a:cxn ang="0">
                  <a:pos x="190" y="65"/>
                </a:cxn>
                <a:cxn ang="0">
                  <a:pos x="193" y="69"/>
                </a:cxn>
                <a:cxn ang="0">
                  <a:pos x="213" y="71"/>
                </a:cxn>
                <a:cxn ang="0">
                  <a:pos x="208" y="72"/>
                </a:cxn>
                <a:cxn ang="0">
                  <a:pos x="217" y="79"/>
                </a:cxn>
                <a:cxn ang="0">
                  <a:pos x="207" y="81"/>
                </a:cxn>
                <a:cxn ang="0">
                  <a:pos x="210" y="97"/>
                </a:cxn>
                <a:cxn ang="0">
                  <a:pos x="201" y="83"/>
                </a:cxn>
                <a:cxn ang="0">
                  <a:pos x="193" y="84"/>
                </a:cxn>
                <a:cxn ang="0">
                  <a:pos x="179" y="98"/>
                </a:cxn>
                <a:cxn ang="0">
                  <a:pos x="183" y="96"/>
                </a:cxn>
                <a:cxn ang="0">
                  <a:pos x="190" y="103"/>
                </a:cxn>
                <a:cxn ang="0">
                  <a:pos x="203" y="104"/>
                </a:cxn>
                <a:cxn ang="0">
                  <a:pos x="208" y="109"/>
                </a:cxn>
                <a:cxn ang="0">
                  <a:pos x="216" y="113"/>
                </a:cxn>
                <a:cxn ang="0">
                  <a:pos x="227" y="135"/>
                </a:cxn>
                <a:cxn ang="0">
                  <a:pos x="211" y="151"/>
                </a:cxn>
                <a:cxn ang="0">
                  <a:pos x="184" y="138"/>
                </a:cxn>
                <a:cxn ang="0">
                  <a:pos x="164" y="133"/>
                </a:cxn>
                <a:cxn ang="0">
                  <a:pos x="169" y="130"/>
                </a:cxn>
                <a:cxn ang="0">
                  <a:pos x="149" y="123"/>
                </a:cxn>
                <a:cxn ang="0">
                  <a:pos x="146" y="101"/>
                </a:cxn>
                <a:cxn ang="0">
                  <a:pos x="162" y="87"/>
                </a:cxn>
                <a:cxn ang="0">
                  <a:pos x="144" y="80"/>
                </a:cxn>
                <a:cxn ang="0">
                  <a:pos x="124" y="66"/>
                </a:cxn>
                <a:cxn ang="0">
                  <a:pos x="118" y="65"/>
                </a:cxn>
                <a:cxn ang="0">
                  <a:pos x="107" y="60"/>
                </a:cxn>
                <a:cxn ang="0">
                  <a:pos x="101" y="55"/>
                </a:cxn>
                <a:cxn ang="0">
                  <a:pos x="90" y="48"/>
                </a:cxn>
                <a:cxn ang="0">
                  <a:pos x="76" y="38"/>
                </a:cxn>
                <a:cxn ang="0">
                  <a:pos x="65" y="49"/>
                </a:cxn>
                <a:cxn ang="0">
                  <a:pos x="58" y="50"/>
                </a:cxn>
                <a:cxn ang="0">
                  <a:pos x="21" y="43"/>
                </a:cxn>
                <a:cxn ang="0">
                  <a:pos x="5" y="18"/>
                </a:cxn>
              </a:cxnLst>
              <a:rect l="0" t="0" r="r" b="b"/>
              <a:pathLst>
                <a:path w="227" h="151">
                  <a:moveTo>
                    <a:pt x="184" y="67"/>
                  </a:moveTo>
                  <a:lnTo>
                    <a:pt x="184" y="67"/>
                  </a:lnTo>
                  <a:lnTo>
                    <a:pt x="185" y="68"/>
                  </a:lnTo>
                  <a:lnTo>
                    <a:pt x="187" y="68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6" y="67"/>
                  </a:lnTo>
                  <a:lnTo>
                    <a:pt x="184" y="67"/>
                  </a:lnTo>
                  <a:close/>
                  <a:moveTo>
                    <a:pt x="20" y="0"/>
                  </a:moveTo>
                  <a:lnTo>
                    <a:pt x="23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5" y="2"/>
                  </a:lnTo>
                  <a:lnTo>
                    <a:pt x="24" y="5"/>
                  </a:lnTo>
                  <a:lnTo>
                    <a:pt x="19" y="10"/>
                  </a:lnTo>
                  <a:lnTo>
                    <a:pt x="18" y="13"/>
                  </a:lnTo>
                  <a:lnTo>
                    <a:pt x="18" y="18"/>
                  </a:lnTo>
                  <a:lnTo>
                    <a:pt x="21" y="23"/>
                  </a:lnTo>
                  <a:lnTo>
                    <a:pt x="24" y="28"/>
                  </a:lnTo>
                  <a:lnTo>
                    <a:pt x="29" y="33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4" y="34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9"/>
                  </a:lnTo>
                  <a:lnTo>
                    <a:pt x="33" y="28"/>
                  </a:lnTo>
                  <a:lnTo>
                    <a:pt x="32" y="27"/>
                  </a:lnTo>
                  <a:lnTo>
                    <a:pt x="29" y="26"/>
                  </a:lnTo>
                  <a:lnTo>
                    <a:pt x="23" y="24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3" y="13"/>
                  </a:lnTo>
                  <a:lnTo>
                    <a:pt x="25" y="12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1" y="14"/>
                  </a:lnTo>
                  <a:lnTo>
                    <a:pt x="33" y="14"/>
                  </a:lnTo>
                  <a:lnTo>
                    <a:pt x="36" y="11"/>
                  </a:lnTo>
                  <a:lnTo>
                    <a:pt x="37" y="8"/>
                  </a:lnTo>
                  <a:lnTo>
                    <a:pt x="38" y="5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1" y="8"/>
                  </a:lnTo>
                  <a:lnTo>
                    <a:pt x="54" y="12"/>
                  </a:lnTo>
                  <a:lnTo>
                    <a:pt x="54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1"/>
                  </a:lnTo>
                  <a:lnTo>
                    <a:pt x="55" y="19"/>
                  </a:lnTo>
                  <a:lnTo>
                    <a:pt x="56" y="18"/>
                  </a:lnTo>
                  <a:lnTo>
                    <a:pt x="57" y="18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5" y="16"/>
                  </a:lnTo>
                  <a:lnTo>
                    <a:pt x="69" y="12"/>
                  </a:lnTo>
                  <a:lnTo>
                    <a:pt x="72" y="10"/>
                  </a:lnTo>
                  <a:lnTo>
                    <a:pt x="70" y="10"/>
                  </a:lnTo>
                  <a:lnTo>
                    <a:pt x="69" y="9"/>
                  </a:lnTo>
                  <a:lnTo>
                    <a:pt x="68" y="9"/>
                  </a:lnTo>
                  <a:lnTo>
                    <a:pt x="67" y="9"/>
                  </a:lnTo>
                  <a:lnTo>
                    <a:pt x="59" y="6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61" y="4"/>
                  </a:lnTo>
                  <a:lnTo>
                    <a:pt x="75" y="9"/>
                  </a:lnTo>
                  <a:lnTo>
                    <a:pt x="77" y="9"/>
                  </a:lnTo>
                  <a:lnTo>
                    <a:pt x="81" y="11"/>
                  </a:lnTo>
                  <a:lnTo>
                    <a:pt x="85" y="15"/>
                  </a:lnTo>
                  <a:lnTo>
                    <a:pt x="88" y="18"/>
                  </a:lnTo>
                  <a:lnTo>
                    <a:pt x="90" y="25"/>
                  </a:lnTo>
                  <a:lnTo>
                    <a:pt x="92" y="28"/>
                  </a:lnTo>
                  <a:lnTo>
                    <a:pt x="95" y="30"/>
                  </a:lnTo>
                  <a:lnTo>
                    <a:pt x="99" y="31"/>
                  </a:lnTo>
                  <a:lnTo>
                    <a:pt x="103" y="30"/>
                  </a:lnTo>
                  <a:lnTo>
                    <a:pt x="104" y="28"/>
                  </a:lnTo>
                  <a:lnTo>
                    <a:pt x="105" y="23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8" y="22"/>
                  </a:lnTo>
                  <a:lnTo>
                    <a:pt x="109" y="25"/>
                  </a:lnTo>
                  <a:lnTo>
                    <a:pt x="109" y="28"/>
                  </a:lnTo>
                  <a:lnTo>
                    <a:pt x="109" y="32"/>
                  </a:lnTo>
                  <a:lnTo>
                    <a:pt x="110" y="35"/>
                  </a:lnTo>
                  <a:lnTo>
                    <a:pt x="112" y="38"/>
                  </a:lnTo>
                  <a:lnTo>
                    <a:pt x="114" y="41"/>
                  </a:lnTo>
                  <a:lnTo>
                    <a:pt x="117" y="41"/>
                  </a:lnTo>
                  <a:lnTo>
                    <a:pt x="121" y="40"/>
                  </a:lnTo>
                  <a:lnTo>
                    <a:pt x="122" y="39"/>
                  </a:lnTo>
                  <a:lnTo>
                    <a:pt x="122" y="34"/>
                  </a:lnTo>
                  <a:lnTo>
                    <a:pt x="122" y="31"/>
                  </a:lnTo>
                  <a:lnTo>
                    <a:pt x="122" y="28"/>
                  </a:lnTo>
                  <a:lnTo>
                    <a:pt x="124" y="27"/>
                  </a:lnTo>
                  <a:lnTo>
                    <a:pt x="127" y="28"/>
                  </a:lnTo>
                  <a:lnTo>
                    <a:pt x="131" y="30"/>
                  </a:lnTo>
                  <a:lnTo>
                    <a:pt x="134" y="34"/>
                  </a:lnTo>
                  <a:lnTo>
                    <a:pt x="135" y="38"/>
                  </a:lnTo>
                  <a:lnTo>
                    <a:pt x="135" y="41"/>
                  </a:lnTo>
                  <a:lnTo>
                    <a:pt x="134" y="42"/>
                  </a:lnTo>
                  <a:lnTo>
                    <a:pt x="133" y="43"/>
                  </a:lnTo>
                  <a:lnTo>
                    <a:pt x="133" y="44"/>
                  </a:lnTo>
                  <a:lnTo>
                    <a:pt x="133" y="44"/>
                  </a:lnTo>
                  <a:lnTo>
                    <a:pt x="133" y="45"/>
                  </a:lnTo>
                  <a:lnTo>
                    <a:pt x="137" y="45"/>
                  </a:lnTo>
                  <a:lnTo>
                    <a:pt x="140" y="44"/>
                  </a:lnTo>
                  <a:lnTo>
                    <a:pt x="144" y="42"/>
                  </a:lnTo>
                  <a:lnTo>
                    <a:pt x="148" y="42"/>
                  </a:lnTo>
                  <a:lnTo>
                    <a:pt x="150" y="43"/>
                  </a:lnTo>
                  <a:lnTo>
                    <a:pt x="151" y="44"/>
                  </a:lnTo>
                  <a:lnTo>
                    <a:pt x="149" y="47"/>
                  </a:lnTo>
                  <a:lnTo>
                    <a:pt x="144" y="51"/>
                  </a:lnTo>
                  <a:lnTo>
                    <a:pt x="142" y="53"/>
                  </a:lnTo>
                  <a:lnTo>
                    <a:pt x="144" y="54"/>
                  </a:lnTo>
                  <a:lnTo>
                    <a:pt x="145" y="55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55" y="55"/>
                  </a:lnTo>
                  <a:lnTo>
                    <a:pt x="158" y="56"/>
                  </a:lnTo>
                  <a:lnTo>
                    <a:pt x="161" y="58"/>
                  </a:lnTo>
                  <a:lnTo>
                    <a:pt x="170" y="64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5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3" y="62"/>
                  </a:lnTo>
                  <a:lnTo>
                    <a:pt x="172" y="61"/>
                  </a:lnTo>
                  <a:lnTo>
                    <a:pt x="173" y="61"/>
                  </a:lnTo>
                  <a:lnTo>
                    <a:pt x="175" y="60"/>
                  </a:lnTo>
                  <a:lnTo>
                    <a:pt x="178" y="60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5" y="62"/>
                  </a:lnTo>
                  <a:lnTo>
                    <a:pt x="190" y="65"/>
                  </a:lnTo>
                  <a:lnTo>
                    <a:pt x="191" y="67"/>
                  </a:lnTo>
                  <a:lnTo>
                    <a:pt x="190" y="67"/>
                  </a:lnTo>
                  <a:lnTo>
                    <a:pt x="192" y="67"/>
                  </a:lnTo>
                  <a:lnTo>
                    <a:pt x="193" y="68"/>
                  </a:lnTo>
                  <a:lnTo>
                    <a:pt x="193" y="69"/>
                  </a:lnTo>
                  <a:lnTo>
                    <a:pt x="194" y="70"/>
                  </a:lnTo>
                  <a:lnTo>
                    <a:pt x="196" y="70"/>
                  </a:lnTo>
                  <a:lnTo>
                    <a:pt x="199" y="69"/>
                  </a:lnTo>
                  <a:lnTo>
                    <a:pt x="207" y="69"/>
                  </a:lnTo>
                  <a:lnTo>
                    <a:pt x="213" y="71"/>
                  </a:lnTo>
                  <a:lnTo>
                    <a:pt x="213" y="71"/>
                  </a:lnTo>
                  <a:lnTo>
                    <a:pt x="209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9" y="74"/>
                  </a:lnTo>
                  <a:lnTo>
                    <a:pt x="211" y="74"/>
                  </a:lnTo>
                  <a:lnTo>
                    <a:pt x="214" y="75"/>
                  </a:lnTo>
                  <a:lnTo>
                    <a:pt x="217" y="77"/>
                  </a:lnTo>
                  <a:lnTo>
                    <a:pt x="217" y="79"/>
                  </a:lnTo>
                  <a:lnTo>
                    <a:pt x="216" y="81"/>
                  </a:lnTo>
                  <a:lnTo>
                    <a:pt x="214" y="81"/>
                  </a:lnTo>
                  <a:lnTo>
                    <a:pt x="210" y="80"/>
                  </a:lnTo>
                  <a:lnTo>
                    <a:pt x="208" y="80"/>
                  </a:lnTo>
                  <a:lnTo>
                    <a:pt x="207" y="81"/>
                  </a:lnTo>
                  <a:lnTo>
                    <a:pt x="208" y="86"/>
                  </a:lnTo>
                  <a:lnTo>
                    <a:pt x="210" y="91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0" y="97"/>
                  </a:lnTo>
                  <a:lnTo>
                    <a:pt x="210" y="97"/>
                  </a:lnTo>
                  <a:lnTo>
                    <a:pt x="209" y="97"/>
                  </a:lnTo>
                  <a:lnTo>
                    <a:pt x="206" y="93"/>
                  </a:lnTo>
                  <a:lnTo>
                    <a:pt x="204" y="88"/>
                  </a:lnTo>
                  <a:lnTo>
                    <a:pt x="201" y="83"/>
                  </a:lnTo>
                  <a:lnTo>
                    <a:pt x="197" y="80"/>
                  </a:lnTo>
                  <a:lnTo>
                    <a:pt x="195" y="80"/>
                  </a:lnTo>
                  <a:lnTo>
                    <a:pt x="194" y="81"/>
                  </a:lnTo>
                  <a:lnTo>
                    <a:pt x="193" y="82"/>
                  </a:lnTo>
                  <a:lnTo>
                    <a:pt x="193" y="84"/>
                  </a:lnTo>
                  <a:lnTo>
                    <a:pt x="192" y="85"/>
                  </a:lnTo>
                  <a:lnTo>
                    <a:pt x="191" y="87"/>
                  </a:lnTo>
                  <a:lnTo>
                    <a:pt x="190" y="88"/>
                  </a:lnTo>
                  <a:lnTo>
                    <a:pt x="185" y="93"/>
                  </a:lnTo>
                  <a:lnTo>
                    <a:pt x="179" y="98"/>
                  </a:lnTo>
                  <a:lnTo>
                    <a:pt x="180" y="98"/>
                  </a:lnTo>
                  <a:lnTo>
                    <a:pt x="181" y="97"/>
                  </a:lnTo>
                  <a:lnTo>
                    <a:pt x="181" y="97"/>
                  </a:lnTo>
                  <a:lnTo>
                    <a:pt x="182" y="96"/>
                  </a:lnTo>
                  <a:lnTo>
                    <a:pt x="183" y="96"/>
                  </a:lnTo>
                  <a:lnTo>
                    <a:pt x="185" y="97"/>
                  </a:lnTo>
                  <a:lnTo>
                    <a:pt x="186" y="98"/>
                  </a:lnTo>
                  <a:lnTo>
                    <a:pt x="187" y="100"/>
                  </a:lnTo>
                  <a:lnTo>
                    <a:pt x="189" y="101"/>
                  </a:lnTo>
                  <a:lnTo>
                    <a:pt x="190" y="103"/>
                  </a:lnTo>
                  <a:lnTo>
                    <a:pt x="192" y="105"/>
                  </a:lnTo>
                  <a:lnTo>
                    <a:pt x="195" y="106"/>
                  </a:lnTo>
                  <a:lnTo>
                    <a:pt x="197" y="107"/>
                  </a:lnTo>
                  <a:lnTo>
                    <a:pt x="199" y="106"/>
                  </a:lnTo>
                  <a:lnTo>
                    <a:pt x="203" y="104"/>
                  </a:lnTo>
                  <a:lnTo>
                    <a:pt x="204" y="103"/>
                  </a:lnTo>
                  <a:lnTo>
                    <a:pt x="206" y="104"/>
                  </a:lnTo>
                  <a:lnTo>
                    <a:pt x="209" y="108"/>
                  </a:lnTo>
                  <a:lnTo>
                    <a:pt x="209" y="109"/>
                  </a:lnTo>
                  <a:lnTo>
                    <a:pt x="208" y="109"/>
                  </a:lnTo>
                  <a:lnTo>
                    <a:pt x="206" y="111"/>
                  </a:lnTo>
                  <a:lnTo>
                    <a:pt x="207" y="111"/>
                  </a:lnTo>
                  <a:lnTo>
                    <a:pt x="210" y="112"/>
                  </a:lnTo>
                  <a:lnTo>
                    <a:pt x="213" y="112"/>
                  </a:lnTo>
                  <a:lnTo>
                    <a:pt x="216" y="113"/>
                  </a:lnTo>
                  <a:lnTo>
                    <a:pt x="219" y="117"/>
                  </a:lnTo>
                  <a:lnTo>
                    <a:pt x="222" y="120"/>
                  </a:lnTo>
                  <a:lnTo>
                    <a:pt x="225" y="125"/>
                  </a:lnTo>
                  <a:lnTo>
                    <a:pt x="227" y="130"/>
                  </a:lnTo>
                  <a:lnTo>
                    <a:pt x="227" y="135"/>
                  </a:lnTo>
                  <a:lnTo>
                    <a:pt x="227" y="140"/>
                  </a:lnTo>
                  <a:lnTo>
                    <a:pt x="225" y="145"/>
                  </a:lnTo>
                  <a:lnTo>
                    <a:pt x="221" y="148"/>
                  </a:lnTo>
                  <a:lnTo>
                    <a:pt x="216" y="151"/>
                  </a:lnTo>
                  <a:lnTo>
                    <a:pt x="211" y="151"/>
                  </a:lnTo>
                  <a:lnTo>
                    <a:pt x="207" y="150"/>
                  </a:lnTo>
                  <a:lnTo>
                    <a:pt x="203" y="147"/>
                  </a:lnTo>
                  <a:lnTo>
                    <a:pt x="195" y="142"/>
                  </a:lnTo>
                  <a:lnTo>
                    <a:pt x="191" y="140"/>
                  </a:lnTo>
                  <a:lnTo>
                    <a:pt x="184" y="138"/>
                  </a:lnTo>
                  <a:lnTo>
                    <a:pt x="178" y="137"/>
                  </a:lnTo>
                  <a:lnTo>
                    <a:pt x="170" y="136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3"/>
                  </a:lnTo>
                  <a:lnTo>
                    <a:pt x="165" y="133"/>
                  </a:lnTo>
                  <a:lnTo>
                    <a:pt x="168" y="132"/>
                  </a:lnTo>
                  <a:lnTo>
                    <a:pt x="170" y="131"/>
                  </a:lnTo>
                  <a:lnTo>
                    <a:pt x="170" y="131"/>
                  </a:lnTo>
                  <a:lnTo>
                    <a:pt x="169" y="130"/>
                  </a:lnTo>
                  <a:lnTo>
                    <a:pt x="165" y="129"/>
                  </a:lnTo>
                  <a:lnTo>
                    <a:pt x="161" y="127"/>
                  </a:lnTo>
                  <a:lnTo>
                    <a:pt x="156" y="125"/>
                  </a:lnTo>
                  <a:lnTo>
                    <a:pt x="152" y="124"/>
                  </a:lnTo>
                  <a:lnTo>
                    <a:pt x="149" y="123"/>
                  </a:lnTo>
                  <a:lnTo>
                    <a:pt x="132" y="118"/>
                  </a:lnTo>
                  <a:lnTo>
                    <a:pt x="135" y="115"/>
                  </a:lnTo>
                  <a:lnTo>
                    <a:pt x="137" y="110"/>
                  </a:lnTo>
                  <a:lnTo>
                    <a:pt x="140" y="106"/>
                  </a:lnTo>
                  <a:lnTo>
                    <a:pt x="146" y="101"/>
                  </a:lnTo>
                  <a:lnTo>
                    <a:pt x="153" y="96"/>
                  </a:lnTo>
                  <a:lnTo>
                    <a:pt x="155" y="94"/>
                  </a:lnTo>
                  <a:lnTo>
                    <a:pt x="159" y="92"/>
                  </a:lnTo>
                  <a:lnTo>
                    <a:pt x="161" y="90"/>
                  </a:lnTo>
                  <a:lnTo>
                    <a:pt x="162" y="87"/>
                  </a:lnTo>
                  <a:lnTo>
                    <a:pt x="162" y="84"/>
                  </a:lnTo>
                  <a:lnTo>
                    <a:pt x="160" y="82"/>
                  </a:lnTo>
                  <a:lnTo>
                    <a:pt x="157" y="81"/>
                  </a:lnTo>
                  <a:lnTo>
                    <a:pt x="153" y="81"/>
                  </a:lnTo>
                  <a:lnTo>
                    <a:pt x="144" y="80"/>
                  </a:lnTo>
                  <a:lnTo>
                    <a:pt x="139" y="79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8" y="70"/>
                  </a:lnTo>
                  <a:lnTo>
                    <a:pt x="124" y="66"/>
                  </a:lnTo>
                  <a:lnTo>
                    <a:pt x="123" y="65"/>
                  </a:lnTo>
                  <a:lnTo>
                    <a:pt x="122" y="65"/>
                  </a:lnTo>
                  <a:lnTo>
                    <a:pt x="120" y="66"/>
                  </a:lnTo>
                  <a:lnTo>
                    <a:pt x="119" y="66"/>
                  </a:lnTo>
                  <a:lnTo>
                    <a:pt x="118" y="65"/>
                  </a:lnTo>
                  <a:lnTo>
                    <a:pt x="117" y="65"/>
                  </a:lnTo>
                  <a:lnTo>
                    <a:pt x="117" y="62"/>
                  </a:lnTo>
                  <a:lnTo>
                    <a:pt x="116" y="61"/>
                  </a:lnTo>
                  <a:lnTo>
                    <a:pt x="113" y="60"/>
                  </a:lnTo>
                  <a:lnTo>
                    <a:pt x="107" y="60"/>
                  </a:lnTo>
                  <a:lnTo>
                    <a:pt x="106" y="59"/>
                  </a:lnTo>
                  <a:lnTo>
                    <a:pt x="105" y="58"/>
                  </a:lnTo>
                  <a:lnTo>
                    <a:pt x="103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96" y="53"/>
                  </a:lnTo>
                  <a:lnTo>
                    <a:pt x="92" y="51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3" y="43"/>
                  </a:lnTo>
                  <a:lnTo>
                    <a:pt x="80" y="40"/>
                  </a:lnTo>
                  <a:lnTo>
                    <a:pt x="76" y="38"/>
                  </a:lnTo>
                  <a:lnTo>
                    <a:pt x="71" y="38"/>
                  </a:lnTo>
                  <a:lnTo>
                    <a:pt x="68" y="40"/>
                  </a:lnTo>
                  <a:lnTo>
                    <a:pt x="67" y="42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2" y="52"/>
                  </a:lnTo>
                  <a:lnTo>
                    <a:pt x="59" y="51"/>
                  </a:lnTo>
                  <a:lnTo>
                    <a:pt x="58" y="50"/>
                  </a:lnTo>
                  <a:lnTo>
                    <a:pt x="58" y="51"/>
                  </a:lnTo>
                  <a:lnTo>
                    <a:pt x="56" y="52"/>
                  </a:lnTo>
                  <a:lnTo>
                    <a:pt x="55" y="52"/>
                  </a:lnTo>
                  <a:lnTo>
                    <a:pt x="38" y="48"/>
                  </a:lnTo>
                  <a:lnTo>
                    <a:pt x="21" y="43"/>
                  </a:lnTo>
                  <a:lnTo>
                    <a:pt x="4" y="37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5" y="18"/>
                  </a:lnTo>
                  <a:lnTo>
                    <a:pt x="11" y="9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29" name="Freeform 131"/>
            <p:cNvSpPr/>
            <p:nvPr/>
          </p:nvSpPr>
          <p:spPr bwMode="auto">
            <a:xfrm>
              <a:off x="2468202" y="2903509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1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0" name="Freeform 132"/>
            <p:cNvSpPr/>
            <p:nvPr/>
          </p:nvSpPr>
          <p:spPr bwMode="auto">
            <a:xfrm>
              <a:off x="2442135" y="2891924"/>
              <a:ext cx="26066" cy="1158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12" y="2"/>
                </a:cxn>
                <a:cxn ang="0">
                  <a:pos x="15" y="3"/>
                </a:cxn>
                <a:cxn ang="0">
                  <a:pos x="16" y="3"/>
                </a:cxn>
                <a:cxn ang="0">
                  <a:pos x="17" y="4"/>
                </a:cxn>
                <a:cxn ang="0">
                  <a:pos x="18" y="8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8" h="8">
                  <a:moveTo>
                    <a:pt x="1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4"/>
                  </a:lnTo>
                  <a:lnTo>
                    <a:pt x="18" y="8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1" name="Freeform 133"/>
            <p:cNvSpPr>
              <a:spLocks noEditPoints="1"/>
            </p:cNvSpPr>
            <p:nvPr/>
          </p:nvSpPr>
          <p:spPr bwMode="auto">
            <a:xfrm>
              <a:off x="2817199" y="2683394"/>
              <a:ext cx="76751" cy="56477"/>
            </a:xfrm>
            <a:custGeom>
              <a:avLst/>
              <a:gdLst/>
              <a:ahLst/>
              <a:cxnLst>
                <a:cxn ang="0">
                  <a:pos x="22" y="26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3" y="1"/>
                </a:cxn>
                <a:cxn ang="0">
                  <a:pos x="14" y="2"/>
                </a:cxn>
                <a:cxn ang="0">
                  <a:pos x="21" y="4"/>
                </a:cxn>
                <a:cxn ang="0">
                  <a:pos x="28" y="6"/>
                </a:cxn>
                <a:cxn ang="0">
                  <a:pos x="35" y="9"/>
                </a:cxn>
                <a:cxn ang="0">
                  <a:pos x="41" y="14"/>
                </a:cxn>
                <a:cxn ang="0">
                  <a:pos x="41" y="15"/>
                </a:cxn>
                <a:cxn ang="0">
                  <a:pos x="41" y="16"/>
                </a:cxn>
                <a:cxn ang="0">
                  <a:pos x="41" y="17"/>
                </a:cxn>
                <a:cxn ang="0">
                  <a:pos x="42" y="19"/>
                </a:cxn>
                <a:cxn ang="0">
                  <a:pos x="47" y="22"/>
                </a:cxn>
                <a:cxn ang="0">
                  <a:pos x="48" y="24"/>
                </a:cxn>
                <a:cxn ang="0">
                  <a:pos x="50" y="26"/>
                </a:cxn>
                <a:cxn ang="0">
                  <a:pos x="52" y="29"/>
                </a:cxn>
                <a:cxn ang="0">
                  <a:pos x="53" y="31"/>
                </a:cxn>
                <a:cxn ang="0">
                  <a:pos x="53" y="33"/>
                </a:cxn>
                <a:cxn ang="0">
                  <a:pos x="51" y="36"/>
                </a:cxn>
                <a:cxn ang="0">
                  <a:pos x="48" y="37"/>
                </a:cxn>
                <a:cxn ang="0">
                  <a:pos x="43" y="39"/>
                </a:cxn>
                <a:cxn ang="0">
                  <a:pos x="28" y="39"/>
                </a:cxn>
                <a:cxn ang="0">
                  <a:pos x="24" y="37"/>
                </a:cxn>
                <a:cxn ang="0">
                  <a:pos x="22" y="35"/>
                </a:cxn>
                <a:cxn ang="0">
                  <a:pos x="21" y="33"/>
                </a:cxn>
                <a:cxn ang="0">
                  <a:pos x="21" y="30"/>
                </a:cxn>
                <a:cxn ang="0">
                  <a:pos x="20" y="27"/>
                </a:cxn>
                <a:cxn ang="0">
                  <a:pos x="18" y="26"/>
                </a:cxn>
                <a:cxn ang="0">
                  <a:pos x="17" y="26"/>
                </a:cxn>
                <a:cxn ang="0">
                  <a:pos x="15" y="29"/>
                </a:cxn>
                <a:cxn ang="0">
                  <a:pos x="15" y="30"/>
                </a:cxn>
                <a:cxn ang="0">
                  <a:pos x="14" y="32"/>
                </a:cxn>
                <a:cxn ang="0">
                  <a:pos x="14" y="33"/>
                </a:cxn>
                <a:cxn ang="0">
                  <a:pos x="13" y="33"/>
                </a:cxn>
                <a:cxn ang="0">
                  <a:pos x="7" y="30"/>
                </a:cxn>
                <a:cxn ang="0">
                  <a:pos x="3" y="28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5" y="19"/>
                </a:cxn>
                <a:cxn ang="0">
                  <a:pos x="10" y="19"/>
                </a:cxn>
                <a:cxn ang="0">
                  <a:pos x="14" y="21"/>
                </a:cxn>
                <a:cxn ang="0">
                  <a:pos x="19" y="24"/>
                </a:cxn>
                <a:cxn ang="0">
                  <a:pos x="21" y="25"/>
                </a:cxn>
                <a:cxn ang="0">
                  <a:pos x="20" y="24"/>
                </a:cxn>
                <a:cxn ang="0">
                  <a:pos x="19" y="23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20" y="22"/>
                </a:cxn>
                <a:cxn ang="0">
                  <a:pos x="20" y="21"/>
                </a:cxn>
                <a:cxn ang="0">
                  <a:pos x="16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8" y="0"/>
                </a:cxn>
              </a:cxnLst>
              <a:rect l="0" t="0" r="r" b="b"/>
              <a:pathLst>
                <a:path w="53" h="39">
                  <a:moveTo>
                    <a:pt x="22" y="26"/>
                  </a:moveTo>
                  <a:lnTo>
                    <a:pt x="23" y="26"/>
                  </a:lnTo>
                  <a:lnTo>
                    <a:pt x="22" y="26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21" y="4"/>
                  </a:lnTo>
                  <a:lnTo>
                    <a:pt x="28" y="6"/>
                  </a:lnTo>
                  <a:lnTo>
                    <a:pt x="35" y="9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1" y="16"/>
                  </a:lnTo>
                  <a:lnTo>
                    <a:pt x="41" y="17"/>
                  </a:lnTo>
                  <a:lnTo>
                    <a:pt x="42" y="19"/>
                  </a:lnTo>
                  <a:lnTo>
                    <a:pt x="47" y="22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29"/>
                  </a:lnTo>
                  <a:lnTo>
                    <a:pt x="53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48" y="37"/>
                  </a:lnTo>
                  <a:lnTo>
                    <a:pt x="43" y="39"/>
                  </a:lnTo>
                  <a:lnTo>
                    <a:pt x="28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1" y="33"/>
                  </a:lnTo>
                  <a:lnTo>
                    <a:pt x="21" y="30"/>
                  </a:lnTo>
                  <a:lnTo>
                    <a:pt x="20" y="27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7" y="30"/>
                  </a:lnTo>
                  <a:lnTo>
                    <a:pt x="3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5" y="19"/>
                  </a:lnTo>
                  <a:lnTo>
                    <a:pt x="10" y="19"/>
                  </a:lnTo>
                  <a:lnTo>
                    <a:pt x="14" y="21"/>
                  </a:lnTo>
                  <a:lnTo>
                    <a:pt x="19" y="24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19" y="23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6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2" name="Freeform 134"/>
            <p:cNvSpPr/>
            <p:nvPr/>
          </p:nvSpPr>
          <p:spPr bwMode="auto">
            <a:xfrm>
              <a:off x="2336422" y="2900613"/>
              <a:ext cx="79647" cy="5358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5" y="4"/>
                </a:cxn>
                <a:cxn ang="0">
                  <a:pos x="28" y="6"/>
                </a:cxn>
                <a:cxn ang="0">
                  <a:pos x="31" y="7"/>
                </a:cxn>
                <a:cxn ang="0">
                  <a:pos x="32" y="8"/>
                </a:cxn>
                <a:cxn ang="0">
                  <a:pos x="38" y="15"/>
                </a:cxn>
                <a:cxn ang="0">
                  <a:pos x="44" y="21"/>
                </a:cxn>
                <a:cxn ang="0">
                  <a:pos x="46" y="23"/>
                </a:cxn>
                <a:cxn ang="0">
                  <a:pos x="50" y="24"/>
                </a:cxn>
                <a:cxn ang="0">
                  <a:pos x="53" y="25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3" y="30"/>
                </a:cxn>
                <a:cxn ang="0">
                  <a:pos x="51" y="30"/>
                </a:cxn>
                <a:cxn ang="0">
                  <a:pos x="47" y="29"/>
                </a:cxn>
                <a:cxn ang="0">
                  <a:pos x="43" y="28"/>
                </a:cxn>
                <a:cxn ang="0">
                  <a:pos x="39" y="26"/>
                </a:cxn>
                <a:cxn ang="0">
                  <a:pos x="37" y="24"/>
                </a:cxn>
                <a:cxn ang="0">
                  <a:pos x="34" y="23"/>
                </a:cxn>
                <a:cxn ang="0">
                  <a:pos x="34" y="21"/>
                </a:cxn>
                <a:cxn ang="0">
                  <a:pos x="35" y="20"/>
                </a:cxn>
                <a:cxn ang="0">
                  <a:pos x="35" y="19"/>
                </a:cxn>
                <a:cxn ang="0">
                  <a:pos x="34" y="19"/>
                </a:cxn>
                <a:cxn ang="0">
                  <a:pos x="31" y="23"/>
                </a:cxn>
                <a:cxn ang="0">
                  <a:pos x="29" y="28"/>
                </a:cxn>
                <a:cxn ang="0">
                  <a:pos x="26" y="32"/>
                </a:cxn>
                <a:cxn ang="0">
                  <a:pos x="23" y="35"/>
                </a:cxn>
                <a:cxn ang="0">
                  <a:pos x="19" y="37"/>
                </a:cxn>
                <a:cxn ang="0">
                  <a:pos x="17" y="37"/>
                </a:cxn>
                <a:cxn ang="0">
                  <a:pos x="16" y="35"/>
                </a:cxn>
                <a:cxn ang="0">
                  <a:pos x="15" y="32"/>
                </a:cxn>
                <a:cxn ang="0">
                  <a:pos x="14" y="29"/>
                </a:cxn>
                <a:cxn ang="0">
                  <a:pos x="13" y="28"/>
                </a:cxn>
                <a:cxn ang="0">
                  <a:pos x="10" y="28"/>
                </a:cxn>
                <a:cxn ang="0">
                  <a:pos x="5" y="31"/>
                </a:cxn>
                <a:cxn ang="0">
                  <a:pos x="2" y="32"/>
                </a:cxn>
                <a:cxn ang="0">
                  <a:pos x="0" y="31"/>
                </a:cxn>
                <a:cxn ang="0">
                  <a:pos x="0" y="30"/>
                </a:cxn>
                <a:cxn ang="0">
                  <a:pos x="4" y="26"/>
                </a:cxn>
                <a:cxn ang="0">
                  <a:pos x="6" y="24"/>
                </a:cxn>
                <a:cxn ang="0">
                  <a:pos x="8" y="22"/>
                </a:cxn>
                <a:cxn ang="0">
                  <a:pos x="8" y="21"/>
                </a:cxn>
                <a:cxn ang="0">
                  <a:pos x="8" y="20"/>
                </a:cxn>
                <a:cxn ang="0">
                  <a:pos x="6" y="19"/>
                </a:cxn>
                <a:cxn ang="0">
                  <a:pos x="5" y="18"/>
                </a:cxn>
                <a:cxn ang="0">
                  <a:pos x="4" y="16"/>
                </a:cxn>
                <a:cxn ang="0">
                  <a:pos x="4" y="15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15" y="5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6" y="0"/>
                </a:cxn>
              </a:cxnLst>
              <a:rect l="0" t="0" r="r" b="b"/>
              <a:pathLst>
                <a:path w="55" h="37">
                  <a:moveTo>
                    <a:pt x="16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5" y="4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8" y="15"/>
                  </a:lnTo>
                  <a:lnTo>
                    <a:pt x="44" y="21"/>
                  </a:lnTo>
                  <a:lnTo>
                    <a:pt x="46" y="23"/>
                  </a:lnTo>
                  <a:lnTo>
                    <a:pt x="50" y="24"/>
                  </a:lnTo>
                  <a:lnTo>
                    <a:pt x="53" y="25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3" y="30"/>
                  </a:lnTo>
                  <a:lnTo>
                    <a:pt x="51" y="30"/>
                  </a:lnTo>
                  <a:lnTo>
                    <a:pt x="47" y="29"/>
                  </a:lnTo>
                  <a:lnTo>
                    <a:pt x="43" y="28"/>
                  </a:lnTo>
                  <a:lnTo>
                    <a:pt x="39" y="26"/>
                  </a:lnTo>
                  <a:lnTo>
                    <a:pt x="37" y="24"/>
                  </a:lnTo>
                  <a:lnTo>
                    <a:pt x="34" y="23"/>
                  </a:lnTo>
                  <a:lnTo>
                    <a:pt x="34" y="21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4" y="19"/>
                  </a:lnTo>
                  <a:lnTo>
                    <a:pt x="31" y="23"/>
                  </a:lnTo>
                  <a:lnTo>
                    <a:pt x="29" y="28"/>
                  </a:lnTo>
                  <a:lnTo>
                    <a:pt x="26" y="32"/>
                  </a:lnTo>
                  <a:lnTo>
                    <a:pt x="23" y="35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6" y="35"/>
                  </a:lnTo>
                  <a:lnTo>
                    <a:pt x="15" y="32"/>
                  </a:lnTo>
                  <a:lnTo>
                    <a:pt x="14" y="29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5" y="31"/>
                  </a:lnTo>
                  <a:lnTo>
                    <a:pt x="2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6" y="24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6"/>
                  </a:lnTo>
                  <a:lnTo>
                    <a:pt x="4" y="15"/>
                  </a:lnTo>
                  <a:lnTo>
                    <a:pt x="8" y="11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3" name="Freeform 135"/>
            <p:cNvSpPr/>
            <p:nvPr/>
          </p:nvSpPr>
          <p:spPr bwMode="auto">
            <a:xfrm>
              <a:off x="2458064" y="2932471"/>
              <a:ext cx="11585" cy="289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4" name="Freeform 136"/>
            <p:cNvSpPr/>
            <p:nvPr/>
          </p:nvSpPr>
          <p:spPr bwMode="auto">
            <a:xfrm>
              <a:off x="1663045" y="2996189"/>
              <a:ext cx="17377" cy="3330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9" y="0"/>
                </a:cxn>
                <a:cxn ang="0">
                  <a:pos x="11" y="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1" y="22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1" y="19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4" y="11"/>
                </a:cxn>
                <a:cxn ang="0">
                  <a:pos x="5" y="6"/>
                </a:cxn>
                <a:cxn ang="0">
                  <a:pos x="7" y="1"/>
                </a:cxn>
                <a:cxn ang="0">
                  <a:pos x="8" y="0"/>
                </a:cxn>
              </a:cxnLst>
              <a:rect l="0" t="0" r="r" b="b"/>
              <a:pathLst>
                <a:path w="12" h="23">
                  <a:moveTo>
                    <a:pt x="8" y="0"/>
                  </a:moveTo>
                  <a:lnTo>
                    <a:pt x="9" y="0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7" y="12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6"/>
                  </a:lnTo>
                  <a:lnTo>
                    <a:pt x="7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5" name="Freeform 137"/>
            <p:cNvSpPr/>
            <p:nvPr/>
          </p:nvSpPr>
          <p:spPr bwMode="auto">
            <a:xfrm>
              <a:off x="3038762" y="2764489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6" name="Freeform 138"/>
            <p:cNvSpPr/>
            <p:nvPr/>
          </p:nvSpPr>
          <p:spPr bwMode="auto">
            <a:xfrm>
              <a:off x="3035866" y="2761593"/>
              <a:ext cx="2896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1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7" name="Freeform 139"/>
            <p:cNvSpPr>
              <a:spLocks noEditPoints="1"/>
            </p:cNvSpPr>
            <p:nvPr/>
          </p:nvSpPr>
          <p:spPr bwMode="auto">
            <a:xfrm>
              <a:off x="1668838" y="3029495"/>
              <a:ext cx="11585" cy="44892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8" y="21"/>
                </a:cxn>
                <a:cxn ang="0">
                  <a:pos x="8" y="22"/>
                </a:cxn>
                <a:cxn ang="0">
                  <a:pos x="7" y="25"/>
                </a:cxn>
                <a:cxn ang="0">
                  <a:pos x="6" y="28"/>
                </a:cxn>
                <a:cxn ang="0">
                  <a:pos x="4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1" y="25"/>
                </a:cxn>
                <a:cxn ang="0">
                  <a:pos x="3" y="20"/>
                </a:cxn>
                <a:cxn ang="0">
                  <a:pos x="4" y="15"/>
                </a:cxn>
                <a:cxn ang="0">
                  <a:pos x="5" y="11"/>
                </a:cxn>
                <a:cxn ang="0">
                  <a:pos x="6" y="2"/>
                </a:cxn>
                <a:cxn ang="0">
                  <a:pos x="6" y="5"/>
                </a:cxn>
                <a:cxn ang="0">
                  <a:pos x="5" y="11"/>
                </a:cxn>
                <a:cxn ang="0">
                  <a:pos x="5" y="8"/>
                </a:cxn>
                <a:cxn ang="0">
                  <a:pos x="6" y="2"/>
                </a:cxn>
                <a:cxn ang="0">
                  <a:pos x="7" y="0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8" h="31">
                  <a:moveTo>
                    <a:pt x="5" y="11"/>
                  </a:moveTo>
                  <a:lnTo>
                    <a:pt x="4" y="17"/>
                  </a:lnTo>
                  <a:lnTo>
                    <a:pt x="5" y="18"/>
                  </a:lnTo>
                  <a:lnTo>
                    <a:pt x="8" y="21"/>
                  </a:lnTo>
                  <a:lnTo>
                    <a:pt x="8" y="22"/>
                  </a:lnTo>
                  <a:lnTo>
                    <a:pt x="7" y="25"/>
                  </a:lnTo>
                  <a:lnTo>
                    <a:pt x="6" y="28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4" y="15"/>
                  </a:lnTo>
                  <a:lnTo>
                    <a:pt x="5" y="11"/>
                  </a:lnTo>
                  <a:close/>
                  <a:moveTo>
                    <a:pt x="6" y="2"/>
                  </a:moveTo>
                  <a:lnTo>
                    <a:pt x="6" y="5"/>
                  </a:lnTo>
                  <a:lnTo>
                    <a:pt x="5" y="11"/>
                  </a:lnTo>
                  <a:lnTo>
                    <a:pt x="5" y="8"/>
                  </a:lnTo>
                  <a:lnTo>
                    <a:pt x="6" y="2"/>
                  </a:lnTo>
                  <a:close/>
                  <a:moveTo>
                    <a:pt x="7" y="0"/>
                  </a:move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8" name="Freeform 140"/>
            <p:cNvSpPr/>
            <p:nvPr/>
          </p:nvSpPr>
          <p:spPr bwMode="auto">
            <a:xfrm>
              <a:off x="3044554" y="2764489"/>
              <a:ext cx="17377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2" y="9"/>
                </a:cxn>
                <a:cxn ang="0">
                  <a:pos x="7" y="6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2" y="1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6"/>
                  </a:lnTo>
                  <a:lnTo>
                    <a:pt x="9" y="6"/>
                  </a:lnTo>
                  <a:lnTo>
                    <a:pt x="12" y="9"/>
                  </a:lnTo>
                  <a:lnTo>
                    <a:pt x="7" y="6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39" name="Freeform 141"/>
            <p:cNvSpPr/>
            <p:nvPr/>
          </p:nvSpPr>
          <p:spPr bwMode="auto">
            <a:xfrm>
              <a:off x="2995318" y="2726838"/>
              <a:ext cx="149157" cy="11295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1" y="1"/>
                </a:cxn>
                <a:cxn ang="0">
                  <a:pos x="25" y="12"/>
                </a:cxn>
                <a:cxn ang="0">
                  <a:pos x="30" y="18"/>
                </a:cxn>
                <a:cxn ang="0">
                  <a:pos x="34" y="21"/>
                </a:cxn>
                <a:cxn ang="0">
                  <a:pos x="33" y="20"/>
                </a:cxn>
                <a:cxn ang="0">
                  <a:pos x="33" y="18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42" y="21"/>
                </a:cxn>
                <a:cxn ang="0">
                  <a:pos x="57" y="29"/>
                </a:cxn>
                <a:cxn ang="0">
                  <a:pos x="73" y="39"/>
                </a:cxn>
                <a:cxn ang="0">
                  <a:pos x="86" y="50"/>
                </a:cxn>
                <a:cxn ang="0">
                  <a:pos x="91" y="55"/>
                </a:cxn>
                <a:cxn ang="0">
                  <a:pos x="96" y="66"/>
                </a:cxn>
                <a:cxn ang="0">
                  <a:pos x="103" y="78"/>
                </a:cxn>
                <a:cxn ang="0">
                  <a:pos x="101" y="75"/>
                </a:cxn>
                <a:cxn ang="0">
                  <a:pos x="94" y="67"/>
                </a:cxn>
                <a:cxn ang="0">
                  <a:pos x="88" y="59"/>
                </a:cxn>
                <a:cxn ang="0">
                  <a:pos x="84" y="57"/>
                </a:cxn>
                <a:cxn ang="0">
                  <a:pos x="89" y="62"/>
                </a:cxn>
                <a:cxn ang="0">
                  <a:pos x="89" y="65"/>
                </a:cxn>
                <a:cxn ang="0">
                  <a:pos x="81" y="57"/>
                </a:cxn>
                <a:cxn ang="0">
                  <a:pos x="77" y="54"/>
                </a:cxn>
                <a:cxn ang="0">
                  <a:pos x="75" y="55"/>
                </a:cxn>
                <a:cxn ang="0">
                  <a:pos x="69" y="47"/>
                </a:cxn>
                <a:cxn ang="0">
                  <a:pos x="66" y="43"/>
                </a:cxn>
                <a:cxn ang="0">
                  <a:pos x="64" y="41"/>
                </a:cxn>
                <a:cxn ang="0">
                  <a:pos x="59" y="37"/>
                </a:cxn>
                <a:cxn ang="0">
                  <a:pos x="50" y="29"/>
                </a:cxn>
                <a:cxn ang="0">
                  <a:pos x="46" y="28"/>
                </a:cxn>
                <a:cxn ang="0">
                  <a:pos x="46" y="31"/>
                </a:cxn>
                <a:cxn ang="0">
                  <a:pos x="50" y="34"/>
                </a:cxn>
                <a:cxn ang="0">
                  <a:pos x="51" y="37"/>
                </a:cxn>
                <a:cxn ang="0">
                  <a:pos x="44" y="32"/>
                </a:cxn>
                <a:cxn ang="0">
                  <a:pos x="38" y="26"/>
                </a:cxn>
                <a:cxn ang="0">
                  <a:pos x="30" y="23"/>
                </a:cxn>
                <a:cxn ang="0">
                  <a:pos x="27" y="20"/>
                </a:cxn>
                <a:cxn ang="0">
                  <a:pos x="28" y="21"/>
                </a:cxn>
                <a:cxn ang="0">
                  <a:pos x="29" y="23"/>
                </a:cxn>
                <a:cxn ang="0">
                  <a:pos x="30" y="24"/>
                </a:cxn>
                <a:cxn ang="0">
                  <a:pos x="14" y="12"/>
                </a:cxn>
                <a:cxn ang="0">
                  <a:pos x="6" y="7"/>
                </a:cxn>
                <a:cxn ang="0">
                  <a:pos x="1" y="3"/>
                </a:cxn>
                <a:cxn ang="0">
                  <a:pos x="5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3" y="9"/>
                </a:cxn>
                <a:cxn ang="0">
                  <a:pos x="15" y="10"/>
                </a:cxn>
                <a:cxn ang="0">
                  <a:pos x="14" y="6"/>
                </a:cxn>
                <a:cxn ang="0">
                  <a:pos x="10" y="0"/>
                </a:cxn>
              </a:cxnLst>
              <a:rect l="0" t="0" r="r" b="b"/>
              <a:pathLst>
                <a:path w="103" h="78">
                  <a:moveTo>
                    <a:pt x="10" y="0"/>
                  </a:moveTo>
                  <a:lnTo>
                    <a:pt x="10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25" y="12"/>
                  </a:lnTo>
                  <a:lnTo>
                    <a:pt x="28" y="15"/>
                  </a:lnTo>
                  <a:lnTo>
                    <a:pt x="30" y="18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2" y="21"/>
                  </a:lnTo>
                  <a:lnTo>
                    <a:pt x="47" y="24"/>
                  </a:lnTo>
                  <a:lnTo>
                    <a:pt x="57" y="29"/>
                  </a:lnTo>
                  <a:lnTo>
                    <a:pt x="65" y="33"/>
                  </a:lnTo>
                  <a:lnTo>
                    <a:pt x="73" y="39"/>
                  </a:lnTo>
                  <a:lnTo>
                    <a:pt x="82" y="46"/>
                  </a:lnTo>
                  <a:lnTo>
                    <a:pt x="86" y="50"/>
                  </a:lnTo>
                  <a:lnTo>
                    <a:pt x="90" y="54"/>
                  </a:lnTo>
                  <a:lnTo>
                    <a:pt x="91" y="55"/>
                  </a:lnTo>
                  <a:lnTo>
                    <a:pt x="92" y="60"/>
                  </a:lnTo>
                  <a:lnTo>
                    <a:pt x="96" y="66"/>
                  </a:lnTo>
                  <a:lnTo>
                    <a:pt x="100" y="72"/>
                  </a:lnTo>
                  <a:lnTo>
                    <a:pt x="103" y="78"/>
                  </a:lnTo>
                  <a:lnTo>
                    <a:pt x="102" y="77"/>
                  </a:lnTo>
                  <a:lnTo>
                    <a:pt x="101" y="75"/>
                  </a:lnTo>
                  <a:lnTo>
                    <a:pt x="98" y="71"/>
                  </a:lnTo>
                  <a:lnTo>
                    <a:pt x="94" y="67"/>
                  </a:lnTo>
                  <a:lnTo>
                    <a:pt x="91" y="62"/>
                  </a:lnTo>
                  <a:lnTo>
                    <a:pt x="88" y="59"/>
                  </a:lnTo>
                  <a:lnTo>
                    <a:pt x="85" y="56"/>
                  </a:lnTo>
                  <a:lnTo>
                    <a:pt x="84" y="57"/>
                  </a:lnTo>
                  <a:lnTo>
                    <a:pt x="85" y="59"/>
                  </a:lnTo>
                  <a:lnTo>
                    <a:pt x="89" y="62"/>
                  </a:lnTo>
                  <a:lnTo>
                    <a:pt x="90" y="64"/>
                  </a:lnTo>
                  <a:lnTo>
                    <a:pt x="89" y="65"/>
                  </a:lnTo>
                  <a:lnTo>
                    <a:pt x="86" y="63"/>
                  </a:lnTo>
                  <a:lnTo>
                    <a:pt x="81" y="57"/>
                  </a:lnTo>
                  <a:lnTo>
                    <a:pt x="78" y="54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5" y="55"/>
                  </a:lnTo>
                  <a:lnTo>
                    <a:pt x="71" y="50"/>
                  </a:lnTo>
                  <a:lnTo>
                    <a:pt x="69" y="47"/>
                  </a:lnTo>
                  <a:lnTo>
                    <a:pt x="67" y="45"/>
                  </a:lnTo>
                  <a:lnTo>
                    <a:pt x="66" y="43"/>
                  </a:lnTo>
                  <a:lnTo>
                    <a:pt x="65" y="42"/>
                  </a:lnTo>
                  <a:lnTo>
                    <a:pt x="64" y="41"/>
                  </a:lnTo>
                  <a:lnTo>
                    <a:pt x="62" y="39"/>
                  </a:lnTo>
                  <a:lnTo>
                    <a:pt x="59" y="37"/>
                  </a:lnTo>
                  <a:lnTo>
                    <a:pt x="55" y="34"/>
                  </a:lnTo>
                  <a:lnTo>
                    <a:pt x="50" y="29"/>
                  </a:lnTo>
                  <a:lnTo>
                    <a:pt x="48" y="28"/>
                  </a:lnTo>
                  <a:lnTo>
                    <a:pt x="46" y="28"/>
                  </a:lnTo>
                  <a:lnTo>
                    <a:pt x="45" y="29"/>
                  </a:lnTo>
                  <a:lnTo>
                    <a:pt x="46" y="31"/>
                  </a:lnTo>
                  <a:lnTo>
                    <a:pt x="48" y="33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1" y="37"/>
                  </a:lnTo>
                  <a:lnTo>
                    <a:pt x="48" y="37"/>
                  </a:lnTo>
                  <a:lnTo>
                    <a:pt x="44" y="32"/>
                  </a:lnTo>
                  <a:lnTo>
                    <a:pt x="42" y="29"/>
                  </a:lnTo>
                  <a:lnTo>
                    <a:pt x="38" y="26"/>
                  </a:lnTo>
                  <a:lnTo>
                    <a:pt x="32" y="24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8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4" y="12"/>
                  </a:lnTo>
                  <a:lnTo>
                    <a:pt x="11" y="10"/>
                  </a:lnTo>
                  <a:lnTo>
                    <a:pt x="6" y="7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5" y="3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12" y="7"/>
                  </a:lnTo>
                  <a:lnTo>
                    <a:pt x="13" y="8"/>
                  </a:lnTo>
                  <a:lnTo>
                    <a:pt x="13" y="9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0" name="Freeform 142"/>
            <p:cNvSpPr/>
            <p:nvPr/>
          </p:nvSpPr>
          <p:spPr bwMode="auto">
            <a:xfrm>
              <a:off x="1641323" y="3088869"/>
              <a:ext cx="26066" cy="2027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8" y="0"/>
                </a:cxn>
                <a:cxn ang="0">
                  <a:pos x="10" y="10"/>
                </a:cxn>
                <a:cxn ang="0">
                  <a:pos x="6" y="13"/>
                </a:cxn>
                <a:cxn ang="0">
                  <a:pos x="5" y="14"/>
                </a:cxn>
                <a:cxn ang="0">
                  <a:pos x="2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3" y="6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3" y="0"/>
                </a:cxn>
              </a:cxnLst>
              <a:rect l="0" t="0" r="r" b="b"/>
              <a:pathLst>
                <a:path w="18" h="14">
                  <a:moveTo>
                    <a:pt x="13" y="0"/>
                  </a:moveTo>
                  <a:lnTo>
                    <a:pt x="18" y="0"/>
                  </a:lnTo>
                  <a:lnTo>
                    <a:pt x="10" y="10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3" y="6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1" name="Freeform 143"/>
            <p:cNvSpPr/>
            <p:nvPr/>
          </p:nvSpPr>
          <p:spPr bwMode="auto">
            <a:xfrm>
              <a:off x="3069172" y="2789107"/>
              <a:ext cx="70958" cy="6951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7" y="3"/>
                </a:cxn>
                <a:cxn ang="0">
                  <a:pos x="9" y="5"/>
                </a:cxn>
                <a:cxn ang="0">
                  <a:pos x="11" y="6"/>
                </a:cxn>
                <a:cxn ang="0">
                  <a:pos x="20" y="13"/>
                </a:cxn>
                <a:cxn ang="0">
                  <a:pos x="27" y="18"/>
                </a:cxn>
                <a:cxn ang="0">
                  <a:pos x="34" y="25"/>
                </a:cxn>
                <a:cxn ang="0">
                  <a:pos x="39" y="32"/>
                </a:cxn>
                <a:cxn ang="0">
                  <a:pos x="45" y="41"/>
                </a:cxn>
                <a:cxn ang="0">
                  <a:pos x="46" y="43"/>
                </a:cxn>
                <a:cxn ang="0">
                  <a:pos x="47" y="44"/>
                </a:cxn>
                <a:cxn ang="0">
                  <a:pos x="49" y="47"/>
                </a:cxn>
                <a:cxn ang="0">
                  <a:pos x="49" y="47"/>
                </a:cxn>
                <a:cxn ang="0">
                  <a:pos x="48" y="48"/>
                </a:cxn>
                <a:cxn ang="0">
                  <a:pos x="45" y="48"/>
                </a:cxn>
                <a:cxn ang="0">
                  <a:pos x="42" y="46"/>
                </a:cxn>
                <a:cxn ang="0">
                  <a:pos x="39" y="43"/>
                </a:cxn>
                <a:cxn ang="0">
                  <a:pos x="36" y="39"/>
                </a:cxn>
                <a:cxn ang="0">
                  <a:pos x="34" y="35"/>
                </a:cxn>
                <a:cxn ang="0">
                  <a:pos x="32" y="31"/>
                </a:cxn>
                <a:cxn ang="0">
                  <a:pos x="32" y="30"/>
                </a:cxn>
                <a:cxn ang="0">
                  <a:pos x="32" y="31"/>
                </a:cxn>
                <a:cxn ang="0">
                  <a:pos x="33" y="32"/>
                </a:cxn>
                <a:cxn ang="0">
                  <a:pos x="33" y="33"/>
                </a:cxn>
                <a:cxn ang="0">
                  <a:pos x="33" y="34"/>
                </a:cxn>
                <a:cxn ang="0">
                  <a:pos x="34" y="36"/>
                </a:cxn>
                <a:cxn ang="0">
                  <a:pos x="35" y="37"/>
                </a:cxn>
                <a:cxn ang="0">
                  <a:pos x="35" y="37"/>
                </a:cxn>
                <a:cxn ang="0">
                  <a:pos x="34" y="37"/>
                </a:cxn>
                <a:cxn ang="0">
                  <a:pos x="31" y="33"/>
                </a:cxn>
                <a:cxn ang="0">
                  <a:pos x="28" y="29"/>
                </a:cxn>
                <a:cxn ang="0">
                  <a:pos x="25" y="26"/>
                </a:cxn>
                <a:cxn ang="0">
                  <a:pos x="22" y="25"/>
                </a:cxn>
                <a:cxn ang="0">
                  <a:pos x="16" y="23"/>
                </a:cxn>
                <a:cxn ang="0">
                  <a:pos x="13" y="21"/>
                </a:cxn>
                <a:cxn ang="0">
                  <a:pos x="11" y="18"/>
                </a:cxn>
                <a:cxn ang="0">
                  <a:pos x="11" y="16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7" y="9"/>
                </a:cxn>
                <a:cxn ang="0">
                  <a:pos x="4" y="6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49" h="48">
                  <a:moveTo>
                    <a:pt x="1" y="0"/>
                  </a:moveTo>
                  <a:lnTo>
                    <a:pt x="2" y="0"/>
                  </a:lnTo>
                  <a:lnTo>
                    <a:pt x="7" y="3"/>
                  </a:lnTo>
                  <a:lnTo>
                    <a:pt x="9" y="5"/>
                  </a:lnTo>
                  <a:lnTo>
                    <a:pt x="11" y="6"/>
                  </a:lnTo>
                  <a:lnTo>
                    <a:pt x="20" y="13"/>
                  </a:lnTo>
                  <a:lnTo>
                    <a:pt x="27" y="18"/>
                  </a:lnTo>
                  <a:lnTo>
                    <a:pt x="34" y="25"/>
                  </a:lnTo>
                  <a:lnTo>
                    <a:pt x="39" y="32"/>
                  </a:lnTo>
                  <a:lnTo>
                    <a:pt x="45" y="41"/>
                  </a:lnTo>
                  <a:lnTo>
                    <a:pt x="46" y="43"/>
                  </a:lnTo>
                  <a:lnTo>
                    <a:pt x="47" y="44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2" y="46"/>
                  </a:lnTo>
                  <a:lnTo>
                    <a:pt x="39" y="43"/>
                  </a:lnTo>
                  <a:lnTo>
                    <a:pt x="36" y="39"/>
                  </a:lnTo>
                  <a:lnTo>
                    <a:pt x="34" y="35"/>
                  </a:lnTo>
                  <a:lnTo>
                    <a:pt x="32" y="31"/>
                  </a:lnTo>
                  <a:lnTo>
                    <a:pt x="32" y="30"/>
                  </a:lnTo>
                  <a:lnTo>
                    <a:pt x="32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4" y="36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4" y="37"/>
                  </a:lnTo>
                  <a:lnTo>
                    <a:pt x="31" y="33"/>
                  </a:lnTo>
                  <a:lnTo>
                    <a:pt x="28" y="29"/>
                  </a:lnTo>
                  <a:lnTo>
                    <a:pt x="25" y="26"/>
                  </a:lnTo>
                  <a:lnTo>
                    <a:pt x="22" y="25"/>
                  </a:lnTo>
                  <a:lnTo>
                    <a:pt x="16" y="23"/>
                  </a:lnTo>
                  <a:lnTo>
                    <a:pt x="13" y="21"/>
                  </a:lnTo>
                  <a:lnTo>
                    <a:pt x="11" y="18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7" y="9"/>
                  </a:lnTo>
                  <a:lnTo>
                    <a:pt x="4" y="6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2" name="Freeform 144"/>
            <p:cNvSpPr/>
            <p:nvPr/>
          </p:nvSpPr>
          <p:spPr bwMode="auto">
            <a:xfrm>
              <a:off x="1668838" y="3193133"/>
              <a:ext cx="41996" cy="7819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3" y="6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5"/>
                </a:cxn>
                <a:cxn ang="0">
                  <a:pos x="19" y="16"/>
                </a:cxn>
                <a:cxn ang="0">
                  <a:pos x="19" y="17"/>
                </a:cxn>
                <a:cxn ang="0">
                  <a:pos x="23" y="27"/>
                </a:cxn>
                <a:cxn ang="0">
                  <a:pos x="27" y="37"/>
                </a:cxn>
                <a:cxn ang="0">
                  <a:pos x="28" y="40"/>
                </a:cxn>
                <a:cxn ang="0">
                  <a:pos x="29" y="43"/>
                </a:cxn>
                <a:cxn ang="0">
                  <a:pos x="29" y="50"/>
                </a:cxn>
                <a:cxn ang="0">
                  <a:pos x="28" y="53"/>
                </a:cxn>
                <a:cxn ang="0">
                  <a:pos x="25" y="54"/>
                </a:cxn>
                <a:cxn ang="0">
                  <a:pos x="22" y="54"/>
                </a:cxn>
                <a:cxn ang="0">
                  <a:pos x="17" y="51"/>
                </a:cxn>
                <a:cxn ang="0">
                  <a:pos x="13" y="47"/>
                </a:cxn>
                <a:cxn ang="0">
                  <a:pos x="10" y="42"/>
                </a:cxn>
                <a:cxn ang="0">
                  <a:pos x="10" y="41"/>
                </a:cxn>
                <a:cxn ang="0">
                  <a:pos x="11" y="40"/>
                </a:cxn>
                <a:cxn ang="0">
                  <a:pos x="12" y="40"/>
                </a:cxn>
                <a:cxn ang="0">
                  <a:pos x="14" y="39"/>
                </a:cxn>
                <a:cxn ang="0">
                  <a:pos x="15" y="38"/>
                </a:cxn>
                <a:cxn ang="0">
                  <a:pos x="16" y="38"/>
                </a:cxn>
                <a:cxn ang="0">
                  <a:pos x="17" y="37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8" y="35"/>
                </a:cxn>
                <a:cxn ang="0">
                  <a:pos x="16" y="34"/>
                </a:cxn>
                <a:cxn ang="0">
                  <a:pos x="15" y="35"/>
                </a:cxn>
                <a:cxn ang="0">
                  <a:pos x="12" y="37"/>
                </a:cxn>
                <a:cxn ang="0">
                  <a:pos x="10" y="38"/>
                </a:cxn>
                <a:cxn ang="0">
                  <a:pos x="8" y="38"/>
                </a:cxn>
                <a:cxn ang="0">
                  <a:pos x="7" y="36"/>
                </a:cxn>
                <a:cxn ang="0">
                  <a:pos x="8" y="34"/>
                </a:cxn>
                <a:cxn ang="0">
                  <a:pos x="9" y="31"/>
                </a:cxn>
                <a:cxn ang="0">
                  <a:pos x="9" y="29"/>
                </a:cxn>
                <a:cxn ang="0">
                  <a:pos x="8" y="28"/>
                </a:cxn>
                <a:cxn ang="0">
                  <a:pos x="7" y="27"/>
                </a:cxn>
                <a:cxn ang="0">
                  <a:pos x="6" y="27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6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0" y="12"/>
                </a:cxn>
                <a:cxn ang="0">
                  <a:pos x="1" y="8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29" h="54">
                  <a:moveTo>
                    <a:pt x="4" y="0"/>
                  </a:moveTo>
                  <a:lnTo>
                    <a:pt x="13" y="6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23" y="27"/>
                  </a:lnTo>
                  <a:lnTo>
                    <a:pt x="27" y="37"/>
                  </a:lnTo>
                  <a:lnTo>
                    <a:pt x="28" y="40"/>
                  </a:lnTo>
                  <a:lnTo>
                    <a:pt x="29" y="43"/>
                  </a:lnTo>
                  <a:lnTo>
                    <a:pt x="29" y="50"/>
                  </a:lnTo>
                  <a:lnTo>
                    <a:pt x="28" y="53"/>
                  </a:lnTo>
                  <a:lnTo>
                    <a:pt x="25" y="54"/>
                  </a:lnTo>
                  <a:lnTo>
                    <a:pt x="22" y="54"/>
                  </a:lnTo>
                  <a:lnTo>
                    <a:pt x="17" y="51"/>
                  </a:lnTo>
                  <a:lnTo>
                    <a:pt x="13" y="47"/>
                  </a:lnTo>
                  <a:lnTo>
                    <a:pt x="10" y="42"/>
                  </a:lnTo>
                  <a:lnTo>
                    <a:pt x="10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4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7" y="37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5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2" y="37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7" y="36"/>
                  </a:lnTo>
                  <a:lnTo>
                    <a:pt x="8" y="34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4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3" name="Freeform 145"/>
            <p:cNvSpPr/>
            <p:nvPr/>
          </p:nvSpPr>
          <p:spPr bwMode="auto">
            <a:xfrm>
              <a:off x="2792581" y="3229336"/>
              <a:ext cx="36204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"/>
                </a:cxn>
                <a:cxn ang="0">
                  <a:pos x="16" y="4"/>
                </a:cxn>
                <a:cxn ang="0">
                  <a:pos x="24" y="8"/>
                </a:cxn>
                <a:cxn ang="0">
                  <a:pos x="25" y="9"/>
                </a:cxn>
                <a:cxn ang="0">
                  <a:pos x="24" y="9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19" y="10"/>
                </a:cxn>
                <a:cxn ang="0">
                  <a:pos x="16" y="8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5" h="10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19" y="10"/>
                  </a:lnTo>
                  <a:lnTo>
                    <a:pt x="16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4" name="Freeform 146"/>
            <p:cNvSpPr/>
            <p:nvPr/>
          </p:nvSpPr>
          <p:spPr bwMode="auto">
            <a:xfrm>
              <a:off x="2962011" y="3197477"/>
              <a:ext cx="18826" cy="5937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5" y="9"/>
                </a:cxn>
                <a:cxn ang="0">
                  <a:pos x="7" y="16"/>
                </a:cxn>
                <a:cxn ang="0">
                  <a:pos x="10" y="25"/>
                </a:cxn>
                <a:cxn ang="0">
                  <a:pos x="13" y="38"/>
                </a:cxn>
                <a:cxn ang="0">
                  <a:pos x="13" y="39"/>
                </a:cxn>
                <a:cxn ang="0">
                  <a:pos x="12" y="39"/>
                </a:cxn>
                <a:cxn ang="0">
                  <a:pos x="9" y="41"/>
                </a:cxn>
                <a:cxn ang="0">
                  <a:pos x="8" y="40"/>
                </a:cxn>
                <a:cxn ang="0">
                  <a:pos x="5" y="37"/>
                </a:cxn>
                <a:cxn ang="0">
                  <a:pos x="4" y="33"/>
                </a:cxn>
                <a:cxn ang="0">
                  <a:pos x="4" y="30"/>
                </a:cxn>
                <a:cxn ang="0">
                  <a:pos x="2" y="26"/>
                </a:cxn>
                <a:cxn ang="0">
                  <a:pos x="0" y="24"/>
                </a:cxn>
                <a:cxn ang="0">
                  <a:pos x="1" y="22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3" h="41">
                  <a:moveTo>
                    <a:pt x="2" y="0"/>
                  </a:moveTo>
                  <a:lnTo>
                    <a:pt x="2" y="2"/>
                  </a:lnTo>
                  <a:lnTo>
                    <a:pt x="5" y="9"/>
                  </a:lnTo>
                  <a:lnTo>
                    <a:pt x="7" y="16"/>
                  </a:lnTo>
                  <a:lnTo>
                    <a:pt x="10" y="25"/>
                  </a:lnTo>
                  <a:lnTo>
                    <a:pt x="13" y="38"/>
                  </a:lnTo>
                  <a:lnTo>
                    <a:pt x="13" y="39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8" y="40"/>
                  </a:lnTo>
                  <a:lnTo>
                    <a:pt x="5" y="37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1" y="22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5" name="Freeform 147"/>
            <p:cNvSpPr/>
            <p:nvPr/>
          </p:nvSpPr>
          <p:spPr bwMode="auto">
            <a:xfrm>
              <a:off x="2869331" y="3145345"/>
              <a:ext cx="86887" cy="120195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12" y="16"/>
                </a:cxn>
                <a:cxn ang="0">
                  <a:pos x="20" y="24"/>
                </a:cxn>
                <a:cxn ang="0">
                  <a:pos x="25" y="29"/>
                </a:cxn>
                <a:cxn ang="0">
                  <a:pos x="23" y="33"/>
                </a:cxn>
                <a:cxn ang="0">
                  <a:pos x="22" y="38"/>
                </a:cxn>
                <a:cxn ang="0">
                  <a:pos x="22" y="42"/>
                </a:cxn>
                <a:cxn ang="0">
                  <a:pos x="28" y="43"/>
                </a:cxn>
                <a:cxn ang="0">
                  <a:pos x="34" y="42"/>
                </a:cxn>
                <a:cxn ang="0">
                  <a:pos x="35" y="36"/>
                </a:cxn>
                <a:cxn ang="0">
                  <a:pos x="37" y="30"/>
                </a:cxn>
                <a:cxn ang="0">
                  <a:pos x="41" y="27"/>
                </a:cxn>
                <a:cxn ang="0">
                  <a:pos x="48" y="31"/>
                </a:cxn>
                <a:cxn ang="0">
                  <a:pos x="48" y="36"/>
                </a:cxn>
                <a:cxn ang="0">
                  <a:pos x="47" y="43"/>
                </a:cxn>
                <a:cxn ang="0">
                  <a:pos x="48" y="43"/>
                </a:cxn>
                <a:cxn ang="0">
                  <a:pos x="53" y="41"/>
                </a:cxn>
                <a:cxn ang="0">
                  <a:pos x="53" y="44"/>
                </a:cxn>
                <a:cxn ang="0">
                  <a:pos x="50" y="48"/>
                </a:cxn>
                <a:cxn ang="0">
                  <a:pos x="51" y="49"/>
                </a:cxn>
                <a:cxn ang="0">
                  <a:pos x="55" y="45"/>
                </a:cxn>
                <a:cxn ang="0">
                  <a:pos x="60" y="41"/>
                </a:cxn>
                <a:cxn ang="0">
                  <a:pos x="59" y="44"/>
                </a:cxn>
                <a:cxn ang="0">
                  <a:pos x="55" y="48"/>
                </a:cxn>
                <a:cxn ang="0">
                  <a:pos x="55" y="52"/>
                </a:cxn>
                <a:cxn ang="0">
                  <a:pos x="56" y="56"/>
                </a:cxn>
                <a:cxn ang="0">
                  <a:pos x="56" y="58"/>
                </a:cxn>
                <a:cxn ang="0">
                  <a:pos x="54" y="58"/>
                </a:cxn>
                <a:cxn ang="0">
                  <a:pos x="56" y="61"/>
                </a:cxn>
                <a:cxn ang="0">
                  <a:pos x="58" y="66"/>
                </a:cxn>
                <a:cxn ang="0">
                  <a:pos x="51" y="76"/>
                </a:cxn>
                <a:cxn ang="0">
                  <a:pos x="47" y="79"/>
                </a:cxn>
                <a:cxn ang="0">
                  <a:pos x="49" y="75"/>
                </a:cxn>
                <a:cxn ang="0">
                  <a:pos x="54" y="67"/>
                </a:cxn>
                <a:cxn ang="0">
                  <a:pos x="51" y="61"/>
                </a:cxn>
                <a:cxn ang="0">
                  <a:pos x="44" y="61"/>
                </a:cxn>
                <a:cxn ang="0">
                  <a:pos x="39" y="65"/>
                </a:cxn>
                <a:cxn ang="0">
                  <a:pos x="37" y="72"/>
                </a:cxn>
                <a:cxn ang="0">
                  <a:pos x="31" y="75"/>
                </a:cxn>
                <a:cxn ang="0">
                  <a:pos x="18" y="76"/>
                </a:cxn>
                <a:cxn ang="0">
                  <a:pos x="13" y="81"/>
                </a:cxn>
                <a:cxn ang="0">
                  <a:pos x="7" y="82"/>
                </a:cxn>
                <a:cxn ang="0">
                  <a:pos x="6" y="79"/>
                </a:cxn>
                <a:cxn ang="0">
                  <a:pos x="10" y="70"/>
                </a:cxn>
                <a:cxn ang="0">
                  <a:pos x="12" y="63"/>
                </a:cxn>
                <a:cxn ang="0">
                  <a:pos x="8" y="63"/>
                </a:cxn>
                <a:cxn ang="0">
                  <a:pos x="4" y="66"/>
                </a:cxn>
                <a:cxn ang="0">
                  <a:pos x="1" y="65"/>
                </a:cxn>
                <a:cxn ang="0">
                  <a:pos x="3" y="62"/>
                </a:cxn>
                <a:cxn ang="0">
                  <a:pos x="4" y="60"/>
                </a:cxn>
                <a:cxn ang="0">
                  <a:pos x="1" y="26"/>
                </a:cxn>
                <a:cxn ang="0">
                  <a:pos x="0" y="7"/>
                </a:cxn>
                <a:cxn ang="0">
                  <a:pos x="4" y="2"/>
                </a:cxn>
                <a:cxn ang="0">
                  <a:pos x="6" y="0"/>
                </a:cxn>
              </a:cxnLst>
              <a:rect l="0" t="0" r="r" b="b"/>
              <a:pathLst>
                <a:path w="60" h="83">
                  <a:moveTo>
                    <a:pt x="6" y="0"/>
                  </a:moveTo>
                  <a:lnTo>
                    <a:pt x="10" y="7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6" y="20"/>
                  </a:lnTo>
                  <a:lnTo>
                    <a:pt x="20" y="24"/>
                  </a:lnTo>
                  <a:lnTo>
                    <a:pt x="24" y="27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3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1" y="40"/>
                  </a:lnTo>
                  <a:lnTo>
                    <a:pt x="22" y="42"/>
                  </a:lnTo>
                  <a:lnTo>
                    <a:pt x="25" y="43"/>
                  </a:lnTo>
                  <a:lnTo>
                    <a:pt x="28" y="43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9" y="28"/>
                  </a:lnTo>
                  <a:lnTo>
                    <a:pt x="41" y="27"/>
                  </a:lnTo>
                  <a:lnTo>
                    <a:pt x="44" y="27"/>
                  </a:lnTo>
                  <a:lnTo>
                    <a:pt x="48" y="31"/>
                  </a:lnTo>
                  <a:lnTo>
                    <a:pt x="48" y="33"/>
                  </a:lnTo>
                  <a:lnTo>
                    <a:pt x="48" y="36"/>
                  </a:lnTo>
                  <a:lnTo>
                    <a:pt x="47" y="40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8" y="43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3" y="42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50" y="49"/>
                  </a:lnTo>
                  <a:lnTo>
                    <a:pt x="51" y="49"/>
                  </a:lnTo>
                  <a:lnTo>
                    <a:pt x="53" y="48"/>
                  </a:lnTo>
                  <a:lnTo>
                    <a:pt x="55" y="45"/>
                  </a:lnTo>
                  <a:lnTo>
                    <a:pt x="58" y="41"/>
                  </a:lnTo>
                  <a:lnTo>
                    <a:pt x="60" y="41"/>
                  </a:lnTo>
                  <a:lnTo>
                    <a:pt x="60" y="42"/>
                  </a:lnTo>
                  <a:lnTo>
                    <a:pt x="59" y="44"/>
                  </a:lnTo>
                  <a:lnTo>
                    <a:pt x="57" y="46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7" y="58"/>
                  </a:lnTo>
                  <a:lnTo>
                    <a:pt x="56" y="58"/>
                  </a:lnTo>
                  <a:lnTo>
                    <a:pt x="55" y="57"/>
                  </a:lnTo>
                  <a:lnTo>
                    <a:pt x="54" y="58"/>
                  </a:lnTo>
                  <a:lnTo>
                    <a:pt x="55" y="59"/>
                  </a:lnTo>
                  <a:lnTo>
                    <a:pt x="56" y="61"/>
                  </a:lnTo>
                  <a:lnTo>
                    <a:pt x="58" y="63"/>
                  </a:lnTo>
                  <a:lnTo>
                    <a:pt x="58" y="66"/>
                  </a:lnTo>
                  <a:lnTo>
                    <a:pt x="55" y="71"/>
                  </a:lnTo>
                  <a:lnTo>
                    <a:pt x="51" y="76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9" y="75"/>
                  </a:lnTo>
                  <a:lnTo>
                    <a:pt x="52" y="71"/>
                  </a:lnTo>
                  <a:lnTo>
                    <a:pt x="54" y="67"/>
                  </a:lnTo>
                  <a:lnTo>
                    <a:pt x="53" y="63"/>
                  </a:lnTo>
                  <a:lnTo>
                    <a:pt x="51" y="61"/>
                  </a:lnTo>
                  <a:lnTo>
                    <a:pt x="47" y="61"/>
                  </a:lnTo>
                  <a:lnTo>
                    <a:pt x="44" y="61"/>
                  </a:lnTo>
                  <a:lnTo>
                    <a:pt x="41" y="63"/>
                  </a:lnTo>
                  <a:lnTo>
                    <a:pt x="39" y="65"/>
                  </a:lnTo>
                  <a:lnTo>
                    <a:pt x="38" y="68"/>
                  </a:lnTo>
                  <a:lnTo>
                    <a:pt x="37" y="72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8" y="76"/>
                  </a:lnTo>
                  <a:lnTo>
                    <a:pt x="15" y="78"/>
                  </a:lnTo>
                  <a:lnTo>
                    <a:pt x="13" y="81"/>
                  </a:lnTo>
                  <a:lnTo>
                    <a:pt x="9" y="83"/>
                  </a:lnTo>
                  <a:lnTo>
                    <a:pt x="7" y="82"/>
                  </a:lnTo>
                  <a:lnTo>
                    <a:pt x="6" y="80"/>
                  </a:lnTo>
                  <a:lnTo>
                    <a:pt x="6" y="79"/>
                  </a:lnTo>
                  <a:lnTo>
                    <a:pt x="7" y="74"/>
                  </a:lnTo>
                  <a:lnTo>
                    <a:pt x="10" y="70"/>
                  </a:lnTo>
                  <a:lnTo>
                    <a:pt x="12" y="67"/>
                  </a:lnTo>
                  <a:lnTo>
                    <a:pt x="12" y="63"/>
                  </a:lnTo>
                  <a:lnTo>
                    <a:pt x="11" y="62"/>
                  </a:lnTo>
                  <a:lnTo>
                    <a:pt x="8" y="63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1" y="65"/>
                  </a:lnTo>
                  <a:lnTo>
                    <a:pt x="2" y="64"/>
                  </a:lnTo>
                  <a:lnTo>
                    <a:pt x="3" y="62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43"/>
                  </a:lnTo>
                  <a:lnTo>
                    <a:pt x="1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6" name="Freeform 148"/>
            <p:cNvSpPr/>
            <p:nvPr/>
          </p:nvSpPr>
          <p:spPr bwMode="auto">
            <a:xfrm>
              <a:off x="2951875" y="3229336"/>
              <a:ext cx="10137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7" name="Freeform 149"/>
            <p:cNvSpPr/>
            <p:nvPr/>
          </p:nvSpPr>
          <p:spPr bwMode="auto">
            <a:xfrm>
              <a:off x="2691212" y="3508824"/>
              <a:ext cx="39100" cy="2317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5"/>
                </a:cxn>
                <a:cxn ang="0">
                  <a:pos x="2" y="16"/>
                </a:cxn>
                <a:cxn ang="0">
                  <a:pos x="1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9" y="9"/>
                </a:cxn>
                <a:cxn ang="0">
                  <a:pos x="17" y="3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7" y="14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9" y="9"/>
                  </a:lnTo>
                  <a:lnTo>
                    <a:pt x="17" y="3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8" name="Freeform 150"/>
            <p:cNvSpPr/>
            <p:nvPr/>
          </p:nvSpPr>
          <p:spPr bwMode="auto">
            <a:xfrm>
              <a:off x="1755725" y="3853477"/>
              <a:ext cx="7241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10"/>
                </a:cxn>
                <a:cxn ang="0">
                  <a:pos x="2" y="9"/>
                </a:cxn>
                <a:cxn ang="0">
                  <a:pos x="2" y="8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4" y="6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49" name="Freeform 151"/>
            <p:cNvSpPr/>
            <p:nvPr/>
          </p:nvSpPr>
          <p:spPr bwMode="auto">
            <a:xfrm>
              <a:off x="2685420" y="3951950"/>
              <a:ext cx="10137" cy="2172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"/>
                </a:cxn>
                <a:cxn ang="0">
                  <a:pos x="6" y="3"/>
                </a:cxn>
                <a:cxn ang="0">
                  <a:pos x="7" y="6"/>
                </a:cxn>
                <a:cxn ang="0">
                  <a:pos x="6" y="10"/>
                </a:cxn>
                <a:cxn ang="0">
                  <a:pos x="4" y="15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3" y="2"/>
                </a:cxn>
                <a:cxn ang="0">
                  <a:pos x="2" y="0"/>
                </a:cxn>
              </a:cxnLst>
              <a:rect l="0" t="0" r="r" b="b"/>
              <a:pathLst>
                <a:path w="7" h="15">
                  <a:moveTo>
                    <a:pt x="2" y="0"/>
                  </a:moveTo>
                  <a:lnTo>
                    <a:pt x="4" y="1"/>
                  </a:lnTo>
                  <a:lnTo>
                    <a:pt x="6" y="3"/>
                  </a:lnTo>
                  <a:lnTo>
                    <a:pt x="7" y="6"/>
                  </a:lnTo>
                  <a:lnTo>
                    <a:pt x="6" y="10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0" name="Freeform 152"/>
            <p:cNvSpPr/>
            <p:nvPr/>
          </p:nvSpPr>
          <p:spPr bwMode="auto">
            <a:xfrm>
              <a:off x="2669490" y="3947605"/>
              <a:ext cx="18826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5" y="1"/>
                </a:cxn>
                <a:cxn ang="0">
                  <a:pos x="9" y="2"/>
                </a:cxn>
                <a:cxn ang="0">
                  <a:pos x="13" y="3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9" y="2"/>
                  </a:lnTo>
                  <a:lnTo>
                    <a:pt x="13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1" name="Freeform 153"/>
            <p:cNvSpPr/>
            <p:nvPr/>
          </p:nvSpPr>
          <p:spPr bwMode="auto">
            <a:xfrm>
              <a:off x="2500060" y="4067800"/>
              <a:ext cx="267903" cy="76751"/>
            </a:xfrm>
            <a:custGeom>
              <a:avLst/>
              <a:gdLst/>
              <a:ahLst/>
              <a:cxnLst>
                <a:cxn ang="0">
                  <a:pos x="68" y="1"/>
                </a:cxn>
                <a:cxn ang="0">
                  <a:pos x="67" y="3"/>
                </a:cxn>
                <a:cxn ang="0">
                  <a:pos x="76" y="3"/>
                </a:cxn>
                <a:cxn ang="0">
                  <a:pos x="88" y="5"/>
                </a:cxn>
                <a:cxn ang="0">
                  <a:pos x="101" y="10"/>
                </a:cxn>
                <a:cxn ang="0">
                  <a:pos x="109" y="9"/>
                </a:cxn>
                <a:cxn ang="0">
                  <a:pos x="123" y="10"/>
                </a:cxn>
                <a:cxn ang="0">
                  <a:pos x="137" y="17"/>
                </a:cxn>
                <a:cxn ang="0">
                  <a:pos x="146" y="23"/>
                </a:cxn>
                <a:cxn ang="0">
                  <a:pos x="149" y="22"/>
                </a:cxn>
                <a:cxn ang="0">
                  <a:pos x="152" y="22"/>
                </a:cxn>
                <a:cxn ang="0">
                  <a:pos x="162" y="27"/>
                </a:cxn>
                <a:cxn ang="0">
                  <a:pos x="170" y="29"/>
                </a:cxn>
                <a:cxn ang="0">
                  <a:pos x="176" y="28"/>
                </a:cxn>
                <a:cxn ang="0">
                  <a:pos x="181" y="27"/>
                </a:cxn>
                <a:cxn ang="0">
                  <a:pos x="185" y="29"/>
                </a:cxn>
                <a:cxn ang="0">
                  <a:pos x="185" y="38"/>
                </a:cxn>
                <a:cxn ang="0">
                  <a:pos x="180" y="42"/>
                </a:cxn>
                <a:cxn ang="0">
                  <a:pos x="166" y="44"/>
                </a:cxn>
                <a:cxn ang="0">
                  <a:pos x="141" y="52"/>
                </a:cxn>
                <a:cxn ang="0">
                  <a:pos x="133" y="53"/>
                </a:cxn>
                <a:cxn ang="0">
                  <a:pos x="140" y="45"/>
                </a:cxn>
                <a:cxn ang="0">
                  <a:pos x="144" y="40"/>
                </a:cxn>
                <a:cxn ang="0">
                  <a:pos x="142" y="37"/>
                </a:cxn>
                <a:cxn ang="0">
                  <a:pos x="130" y="35"/>
                </a:cxn>
                <a:cxn ang="0">
                  <a:pos x="118" y="33"/>
                </a:cxn>
                <a:cxn ang="0">
                  <a:pos x="115" y="29"/>
                </a:cxn>
                <a:cxn ang="0">
                  <a:pos x="113" y="23"/>
                </a:cxn>
                <a:cxn ang="0">
                  <a:pos x="111" y="24"/>
                </a:cxn>
                <a:cxn ang="0">
                  <a:pos x="96" y="21"/>
                </a:cxn>
                <a:cxn ang="0">
                  <a:pos x="74" y="17"/>
                </a:cxn>
                <a:cxn ang="0">
                  <a:pos x="59" y="19"/>
                </a:cxn>
                <a:cxn ang="0">
                  <a:pos x="43" y="22"/>
                </a:cxn>
                <a:cxn ang="0">
                  <a:pos x="31" y="25"/>
                </a:cxn>
                <a:cxn ang="0">
                  <a:pos x="23" y="26"/>
                </a:cxn>
                <a:cxn ang="0">
                  <a:pos x="12" y="33"/>
                </a:cxn>
                <a:cxn ang="0">
                  <a:pos x="6" y="36"/>
                </a:cxn>
                <a:cxn ang="0">
                  <a:pos x="1" y="35"/>
                </a:cxn>
                <a:cxn ang="0">
                  <a:pos x="6" y="27"/>
                </a:cxn>
                <a:cxn ang="0">
                  <a:pos x="18" y="15"/>
                </a:cxn>
                <a:cxn ang="0">
                  <a:pos x="35" y="8"/>
                </a:cxn>
                <a:cxn ang="0">
                  <a:pos x="54" y="2"/>
                </a:cxn>
                <a:cxn ang="0">
                  <a:pos x="68" y="0"/>
                </a:cxn>
              </a:cxnLst>
              <a:rect l="0" t="0" r="r" b="b"/>
              <a:pathLst>
                <a:path w="185" h="53">
                  <a:moveTo>
                    <a:pt x="68" y="0"/>
                  </a:moveTo>
                  <a:lnTo>
                    <a:pt x="68" y="1"/>
                  </a:lnTo>
                  <a:lnTo>
                    <a:pt x="67" y="2"/>
                  </a:lnTo>
                  <a:lnTo>
                    <a:pt x="67" y="3"/>
                  </a:lnTo>
                  <a:lnTo>
                    <a:pt x="72" y="3"/>
                  </a:lnTo>
                  <a:lnTo>
                    <a:pt x="76" y="3"/>
                  </a:lnTo>
                  <a:lnTo>
                    <a:pt x="81" y="3"/>
                  </a:lnTo>
                  <a:lnTo>
                    <a:pt x="88" y="5"/>
                  </a:lnTo>
                  <a:lnTo>
                    <a:pt x="95" y="8"/>
                  </a:lnTo>
                  <a:lnTo>
                    <a:pt x="101" y="10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2" y="8"/>
                  </a:lnTo>
                  <a:lnTo>
                    <a:pt x="123" y="10"/>
                  </a:lnTo>
                  <a:lnTo>
                    <a:pt x="132" y="14"/>
                  </a:lnTo>
                  <a:lnTo>
                    <a:pt x="137" y="17"/>
                  </a:lnTo>
                  <a:lnTo>
                    <a:pt x="141" y="20"/>
                  </a:lnTo>
                  <a:lnTo>
                    <a:pt x="146" y="23"/>
                  </a:lnTo>
                  <a:lnTo>
                    <a:pt x="148" y="23"/>
                  </a:lnTo>
                  <a:lnTo>
                    <a:pt x="149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7" y="24"/>
                  </a:lnTo>
                  <a:lnTo>
                    <a:pt x="162" y="27"/>
                  </a:lnTo>
                  <a:lnTo>
                    <a:pt x="167" y="29"/>
                  </a:lnTo>
                  <a:lnTo>
                    <a:pt x="170" y="29"/>
                  </a:lnTo>
                  <a:lnTo>
                    <a:pt x="173" y="29"/>
                  </a:lnTo>
                  <a:lnTo>
                    <a:pt x="176" y="28"/>
                  </a:lnTo>
                  <a:lnTo>
                    <a:pt x="178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5" y="29"/>
                  </a:lnTo>
                  <a:lnTo>
                    <a:pt x="185" y="32"/>
                  </a:lnTo>
                  <a:lnTo>
                    <a:pt x="185" y="38"/>
                  </a:lnTo>
                  <a:lnTo>
                    <a:pt x="184" y="40"/>
                  </a:lnTo>
                  <a:lnTo>
                    <a:pt x="180" y="42"/>
                  </a:lnTo>
                  <a:lnTo>
                    <a:pt x="175" y="43"/>
                  </a:lnTo>
                  <a:lnTo>
                    <a:pt x="166" y="44"/>
                  </a:lnTo>
                  <a:lnTo>
                    <a:pt x="161" y="44"/>
                  </a:lnTo>
                  <a:lnTo>
                    <a:pt x="141" y="52"/>
                  </a:lnTo>
                  <a:lnTo>
                    <a:pt x="134" y="53"/>
                  </a:lnTo>
                  <a:lnTo>
                    <a:pt x="133" y="53"/>
                  </a:lnTo>
                  <a:lnTo>
                    <a:pt x="133" y="52"/>
                  </a:lnTo>
                  <a:lnTo>
                    <a:pt x="140" y="45"/>
                  </a:lnTo>
                  <a:lnTo>
                    <a:pt x="142" y="42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7"/>
                  </a:lnTo>
                  <a:lnTo>
                    <a:pt x="135" y="36"/>
                  </a:lnTo>
                  <a:lnTo>
                    <a:pt x="130" y="35"/>
                  </a:lnTo>
                  <a:lnTo>
                    <a:pt x="124" y="35"/>
                  </a:lnTo>
                  <a:lnTo>
                    <a:pt x="118" y="33"/>
                  </a:lnTo>
                  <a:lnTo>
                    <a:pt x="116" y="31"/>
                  </a:lnTo>
                  <a:lnTo>
                    <a:pt x="115" y="29"/>
                  </a:lnTo>
                  <a:lnTo>
                    <a:pt x="114" y="25"/>
                  </a:lnTo>
                  <a:lnTo>
                    <a:pt x="113" y="23"/>
                  </a:lnTo>
                  <a:lnTo>
                    <a:pt x="112" y="23"/>
                  </a:lnTo>
                  <a:lnTo>
                    <a:pt x="111" y="24"/>
                  </a:lnTo>
                  <a:lnTo>
                    <a:pt x="110" y="24"/>
                  </a:lnTo>
                  <a:lnTo>
                    <a:pt x="96" y="21"/>
                  </a:lnTo>
                  <a:lnTo>
                    <a:pt x="81" y="18"/>
                  </a:lnTo>
                  <a:lnTo>
                    <a:pt x="74" y="17"/>
                  </a:lnTo>
                  <a:lnTo>
                    <a:pt x="67" y="18"/>
                  </a:lnTo>
                  <a:lnTo>
                    <a:pt x="59" y="19"/>
                  </a:lnTo>
                  <a:lnTo>
                    <a:pt x="51" y="20"/>
                  </a:lnTo>
                  <a:lnTo>
                    <a:pt x="43" y="22"/>
                  </a:lnTo>
                  <a:lnTo>
                    <a:pt x="36" y="23"/>
                  </a:lnTo>
                  <a:lnTo>
                    <a:pt x="31" y="25"/>
                  </a:lnTo>
                  <a:lnTo>
                    <a:pt x="28" y="25"/>
                  </a:lnTo>
                  <a:lnTo>
                    <a:pt x="23" y="26"/>
                  </a:lnTo>
                  <a:lnTo>
                    <a:pt x="18" y="27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6" y="27"/>
                  </a:lnTo>
                  <a:lnTo>
                    <a:pt x="12" y="19"/>
                  </a:lnTo>
                  <a:lnTo>
                    <a:pt x="18" y="15"/>
                  </a:lnTo>
                  <a:lnTo>
                    <a:pt x="26" y="11"/>
                  </a:lnTo>
                  <a:lnTo>
                    <a:pt x="35" y="8"/>
                  </a:lnTo>
                  <a:lnTo>
                    <a:pt x="45" y="4"/>
                  </a:lnTo>
                  <a:lnTo>
                    <a:pt x="54" y="2"/>
                  </a:lnTo>
                  <a:lnTo>
                    <a:pt x="62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2" name="Freeform 154"/>
            <p:cNvSpPr/>
            <p:nvPr/>
          </p:nvSpPr>
          <p:spPr bwMode="auto">
            <a:xfrm>
              <a:off x="2888157" y="2610988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4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1"/>
                  </a:lnTo>
                  <a:lnTo>
                    <a:pt x="4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2893950" y="2613884"/>
              <a:ext cx="28962" cy="1737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0" y="1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20" h="12">
                  <a:moveTo>
                    <a:pt x="2" y="1"/>
                  </a:moveTo>
                  <a:lnTo>
                    <a:pt x="20" y="12"/>
                  </a:lnTo>
                  <a:lnTo>
                    <a:pt x="2" y="1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4" name="Freeform 156"/>
            <p:cNvSpPr/>
            <p:nvPr/>
          </p:nvSpPr>
          <p:spPr bwMode="auto">
            <a:xfrm>
              <a:off x="2831680" y="2580577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5" name="Freeform 157"/>
            <p:cNvSpPr/>
            <p:nvPr/>
          </p:nvSpPr>
          <p:spPr bwMode="auto">
            <a:xfrm>
              <a:off x="2838921" y="2583473"/>
              <a:ext cx="26066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9"/>
                </a:cxn>
                <a:cxn ang="0">
                  <a:pos x="9" y="5"/>
                </a:cxn>
                <a:cxn ang="0">
                  <a:pos x="0" y="0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18" y="9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6" name="Freeform 158"/>
            <p:cNvSpPr/>
            <p:nvPr/>
          </p:nvSpPr>
          <p:spPr bwMode="auto">
            <a:xfrm>
              <a:off x="2668042" y="2509619"/>
              <a:ext cx="14481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1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7" name="Freeform 159"/>
            <p:cNvSpPr/>
            <p:nvPr/>
          </p:nvSpPr>
          <p:spPr bwMode="auto">
            <a:xfrm>
              <a:off x="2778100" y="4104002"/>
              <a:ext cx="149157" cy="6661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8" y="3"/>
                </a:cxn>
                <a:cxn ang="0">
                  <a:pos x="84" y="1"/>
                </a:cxn>
                <a:cxn ang="0">
                  <a:pos x="91" y="1"/>
                </a:cxn>
                <a:cxn ang="0">
                  <a:pos x="99" y="4"/>
                </a:cxn>
                <a:cxn ang="0">
                  <a:pos x="103" y="10"/>
                </a:cxn>
                <a:cxn ang="0">
                  <a:pos x="97" y="17"/>
                </a:cxn>
                <a:cxn ang="0">
                  <a:pos x="94" y="16"/>
                </a:cxn>
                <a:cxn ang="0">
                  <a:pos x="84" y="16"/>
                </a:cxn>
                <a:cxn ang="0">
                  <a:pos x="74" y="21"/>
                </a:cxn>
                <a:cxn ang="0">
                  <a:pos x="67" y="27"/>
                </a:cxn>
                <a:cxn ang="0">
                  <a:pos x="65" y="25"/>
                </a:cxn>
                <a:cxn ang="0">
                  <a:pos x="60" y="25"/>
                </a:cxn>
                <a:cxn ang="0">
                  <a:pos x="51" y="34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37" y="35"/>
                </a:cxn>
                <a:cxn ang="0">
                  <a:pos x="29" y="39"/>
                </a:cxn>
                <a:cxn ang="0">
                  <a:pos x="22" y="39"/>
                </a:cxn>
                <a:cxn ang="0">
                  <a:pos x="17" y="41"/>
                </a:cxn>
                <a:cxn ang="0">
                  <a:pos x="11" y="46"/>
                </a:cxn>
                <a:cxn ang="0">
                  <a:pos x="3" y="44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9" y="35"/>
                </a:cxn>
                <a:cxn ang="0">
                  <a:pos x="19" y="35"/>
                </a:cxn>
                <a:cxn ang="0">
                  <a:pos x="25" y="35"/>
                </a:cxn>
                <a:cxn ang="0">
                  <a:pos x="30" y="31"/>
                </a:cxn>
                <a:cxn ang="0">
                  <a:pos x="29" y="24"/>
                </a:cxn>
                <a:cxn ang="0">
                  <a:pos x="17" y="15"/>
                </a:cxn>
                <a:cxn ang="0">
                  <a:pos x="17" y="9"/>
                </a:cxn>
                <a:cxn ang="0">
                  <a:pos x="21" y="6"/>
                </a:cxn>
                <a:cxn ang="0">
                  <a:pos x="28" y="6"/>
                </a:cxn>
                <a:cxn ang="0">
                  <a:pos x="34" y="7"/>
                </a:cxn>
                <a:cxn ang="0">
                  <a:pos x="45" y="6"/>
                </a:cxn>
                <a:cxn ang="0">
                  <a:pos x="61" y="1"/>
                </a:cxn>
              </a:cxnLst>
              <a:rect l="0" t="0" r="r" b="b"/>
              <a:pathLst>
                <a:path w="103" h="46">
                  <a:moveTo>
                    <a:pt x="69" y="0"/>
                  </a:moveTo>
                  <a:lnTo>
                    <a:pt x="72" y="0"/>
                  </a:lnTo>
                  <a:lnTo>
                    <a:pt x="75" y="2"/>
                  </a:lnTo>
                  <a:lnTo>
                    <a:pt x="78" y="3"/>
                  </a:lnTo>
                  <a:lnTo>
                    <a:pt x="81" y="2"/>
                  </a:lnTo>
                  <a:lnTo>
                    <a:pt x="84" y="1"/>
                  </a:lnTo>
                  <a:lnTo>
                    <a:pt x="88" y="0"/>
                  </a:lnTo>
                  <a:lnTo>
                    <a:pt x="91" y="1"/>
                  </a:lnTo>
                  <a:lnTo>
                    <a:pt x="95" y="2"/>
                  </a:lnTo>
                  <a:lnTo>
                    <a:pt x="99" y="4"/>
                  </a:lnTo>
                  <a:lnTo>
                    <a:pt x="102" y="7"/>
                  </a:lnTo>
                  <a:lnTo>
                    <a:pt x="103" y="10"/>
                  </a:lnTo>
                  <a:lnTo>
                    <a:pt x="102" y="14"/>
                  </a:lnTo>
                  <a:lnTo>
                    <a:pt x="97" y="17"/>
                  </a:lnTo>
                  <a:lnTo>
                    <a:pt x="96" y="17"/>
                  </a:lnTo>
                  <a:lnTo>
                    <a:pt x="94" y="16"/>
                  </a:lnTo>
                  <a:lnTo>
                    <a:pt x="92" y="15"/>
                  </a:lnTo>
                  <a:lnTo>
                    <a:pt x="84" y="16"/>
                  </a:lnTo>
                  <a:lnTo>
                    <a:pt x="77" y="19"/>
                  </a:lnTo>
                  <a:lnTo>
                    <a:pt x="74" y="21"/>
                  </a:lnTo>
                  <a:lnTo>
                    <a:pt x="71" y="25"/>
                  </a:lnTo>
                  <a:lnTo>
                    <a:pt x="67" y="27"/>
                  </a:lnTo>
                  <a:lnTo>
                    <a:pt x="66" y="26"/>
                  </a:lnTo>
                  <a:lnTo>
                    <a:pt x="65" y="25"/>
                  </a:lnTo>
                  <a:lnTo>
                    <a:pt x="64" y="24"/>
                  </a:lnTo>
                  <a:lnTo>
                    <a:pt x="60" y="25"/>
                  </a:lnTo>
                  <a:lnTo>
                    <a:pt x="57" y="28"/>
                  </a:lnTo>
                  <a:lnTo>
                    <a:pt x="51" y="34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37" y="35"/>
                  </a:lnTo>
                  <a:lnTo>
                    <a:pt x="33" y="38"/>
                  </a:lnTo>
                  <a:lnTo>
                    <a:pt x="29" y="39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9" y="40"/>
                  </a:lnTo>
                  <a:lnTo>
                    <a:pt x="17" y="41"/>
                  </a:lnTo>
                  <a:lnTo>
                    <a:pt x="13" y="45"/>
                  </a:lnTo>
                  <a:lnTo>
                    <a:pt x="11" y="46"/>
                  </a:lnTo>
                  <a:lnTo>
                    <a:pt x="7" y="45"/>
                  </a:lnTo>
                  <a:lnTo>
                    <a:pt x="3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9" y="35"/>
                  </a:lnTo>
                  <a:lnTo>
                    <a:pt x="15" y="34"/>
                  </a:lnTo>
                  <a:lnTo>
                    <a:pt x="19" y="35"/>
                  </a:lnTo>
                  <a:lnTo>
                    <a:pt x="22" y="35"/>
                  </a:lnTo>
                  <a:lnTo>
                    <a:pt x="25" y="35"/>
                  </a:lnTo>
                  <a:lnTo>
                    <a:pt x="27" y="34"/>
                  </a:lnTo>
                  <a:lnTo>
                    <a:pt x="30" y="31"/>
                  </a:lnTo>
                  <a:lnTo>
                    <a:pt x="31" y="27"/>
                  </a:lnTo>
                  <a:lnTo>
                    <a:pt x="29" y="24"/>
                  </a:lnTo>
                  <a:lnTo>
                    <a:pt x="20" y="16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7" y="9"/>
                  </a:lnTo>
                  <a:lnTo>
                    <a:pt x="18" y="6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45" y="6"/>
                  </a:lnTo>
                  <a:lnTo>
                    <a:pt x="53" y="3"/>
                  </a:lnTo>
                  <a:lnTo>
                    <a:pt x="61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8" name="Freeform 160"/>
            <p:cNvSpPr/>
            <p:nvPr/>
          </p:nvSpPr>
          <p:spPr bwMode="auto">
            <a:xfrm>
              <a:off x="2950426" y="4102554"/>
              <a:ext cx="28962" cy="2172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20" y="3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3"/>
                </a:cxn>
                <a:cxn ang="0">
                  <a:pos x="1" y="12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12" y="1"/>
                </a:cxn>
                <a:cxn ang="0">
                  <a:pos x="15" y="0"/>
                </a:cxn>
              </a:cxnLst>
              <a:rect l="0" t="0" r="r" b="b"/>
              <a:pathLst>
                <a:path w="20" h="15">
                  <a:moveTo>
                    <a:pt x="15" y="0"/>
                  </a:moveTo>
                  <a:lnTo>
                    <a:pt x="17" y="0"/>
                  </a:lnTo>
                  <a:lnTo>
                    <a:pt x="20" y="3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59" name="Freeform 161"/>
            <p:cNvSpPr/>
            <p:nvPr/>
          </p:nvSpPr>
          <p:spPr bwMode="auto">
            <a:xfrm>
              <a:off x="2319044" y="4652841"/>
              <a:ext cx="20274" cy="21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3" y="7"/>
                </a:cxn>
                <a:cxn ang="0">
                  <a:pos x="14" y="10"/>
                </a:cxn>
                <a:cxn ang="0">
                  <a:pos x="13" y="13"/>
                </a:cxn>
                <a:cxn ang="0">
                  <a:pos x="10" y="15"/>
                </a:cxn>
                <a:cxn ang="0">
                  <a:pos x="6" y="15"/>
                </a:cxn>
                <a:cxn ang="0">
                  <a:pos x="2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0" y="5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6" y="15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0" name="Freeform 162"/>
            <p:cNvSpPr>
              <a:spLocks noEditPoints="1"/>
            </p:cNvSpPr>
            <p:nvPr/>
          </p:nvSpPr>
          <p:spPr bwMode="auto">
            <a:xfrm>
              <a:off x="1437138" y="2674705"/>
              <a:ext cx="1973792" cy="2243143"/>
            </a:xfrm>
            <a:custGeom>
              <a:avLst/>
              <a:gdLst/>
              <a:ahLst/>
              <a:cxnLst>
                <a:cxn ang="0">
                  <a:pos x="782" y="897"/>
                </a:cxn>
                <a:cxn ang="0">
                  <a:pos x="586" y="158"/>
                </a:cxn>
                <a:cxn ang="0">
                  <a:pos x="232" y="0"/>
                </a:cxn>
                <a:cxn ang="0">
                  <a:pos x="289" y="51"/>
                </a:cxn>
                <a:cxn ang="0">
                  <a:pos x="376" y="78"/>
                </a:cxn>
                <a:cxn ang="0">
                  <a:pos x="458" y="132"/>
                </a:cxn>
                <a:cxn ang="0">
                  <a:pos x="545" y="128"/>
                </a:cxn>
                <a:cxn ang="0">
                  <a:pos x="553" y="51"/>
                </a:cxn>
                <a:cxn ang="0">
                  <a:pos x="615" y="130"/>
                </a:cxn>
                <a:cxn ang="0">
                  <a:pos x="631" y="133"/>
                </a:cxn>
                <a:cxn ang="0">
                  <a:pos x="604" y="179"/>
                </a:cxn>
                <a:cxn ang="0">
                  <a:pos x="573" y="211"/>
                </a:cxn>
                <a:cxn ang="0">
                  <a:pos x="574" y="302"/>
                </a:cxn>
                <a:cxn ang="0">
                  <a:pos x="712" y="381"/>
                </a:cxn>
                <a:cxn ang="0">
                  <a:pos x="745" y="364"/>
                </a:cxn>
                <a:cxn ang="0">
                  <a:pos x="713" y="225"/>
                </a:cxn>
                <a:cxn ang="0">
                  <a:pos x="792" y="209"/>
                </a:cxn>
                <a:cxn ang="0">
                  <a:pos x="835" y="246"/>
                </a:cxn>
                <a:cxn ang="0">
                  <a:pos x="869" y="234"/>
                </a:cxn>
                <a:cxn ang="0">
                  <a:pos x="934" y="306"/>
                </a:cxn>
                <a:cxn ang="0">
                  <a:pos x="897" y="394"/>
                </a:cxn>
                <a:cxn ang="0">
                  <a:pos x="914" y="427"/>
                </a:cxn>
                <a:cxn ang="0">
                  <a:pos x="919" y="498"/>
                </a:cxn>
                <a:cxn ang="0">
                  <a:pos x="861" y="637"/>
                </a:cxn>
                <a:cxn ang="0">
                  <a:pos x="860" y="686"/>
                </a:cxn>
                <a:cxn ang="0">
                  <a:pos x="812" y="760"/>
                </a:cxn>
                <a:cxn ang="0">
                  <a:pos x="800" y="920"/>
                </a:cxn>
                <a:cxn ang="0">
                  <a:pos x="716" y="841"/>
                </a:cxn>
                <a:cxn ang="0">
                  <a:pos x="630" y="860"/>
                </a:cxn>
                <a:cxn ang="0">
                  <a:pos x="547" y="851"/>
                </a:cxn>
                <a:cxn ang="0">
                  <a:pos x="495" y="946"/>
                </a:cxn>
                <a:cxn ang="0">
                  <a:pos x="625" y="1046"/>
                </a:cxn>
                <a:cxn ang="0">
                  <a:pos x="675" y="1075"/>
                </a:cxn>
                <a:cxn ang="0">
                  <a:pos x="761" y="1164"/>
                </a:cxn>
                <a:cxn ang="0">
                  <a:pos x="927" y="1156"/>
                </a:cxn>
                <a:cxn ang="0">
                  <a:pos x="1036" y="1130"/>
                </a:cxn>
                <a:cxn ang="0">
                  <a:pos x="1117" y="1100"/>
                </a:cxn>
                <a:cxn ang="0">
                  <a:pos x="1220" y="1115"/>
                </a:cxn>
                <a:cxn ang="0">
                  <a:pos x="1253" y="1165"/>
                </a:cxn>
                <a:cxn ang="0">
                  <a:pos x="1307" y="1135"/>
                </a:cxn>
                <a:cxn ang="0">
                  <a:pos x="853" y="1549"/>
                </a:cxn>
                <a:cxn ang="0">
                  <a:pos x="835" y="1436"/>
                </a:cxn>
                <a:cxn ang="0">
                  <a:pos x="818" y="1351"/>
                </a:cxn>
                <a:cxn ang="0">
                  <a:pos x="870" y="1232"/>
                </a:cxn>
                <a:cxn ang="0">
                  <a:pos x="787" y="1231"/>
                </a:cxn>
                <a:cxn ang="0">
                  <a:pos x="685" y="1167"/>
                </a:cxn>
                <a:cxn ang="0">
                  <a:pos x="541" y="1110"/>
                </a:cxn>
                <a:cxn ang="0">
                  <a:pos x="374" y="1056"/>
                </a:cxn>
                <a:cxn ang="0">
                  <a:pos x="310" y="935"/>
                </a:cxn>
                <a:cxn ang="0">
                  <a:pos x="231" y="793"/>
                </a:cxn>
                <a:cxn ang="0">
                  <a:pos x="231" y="856"/>
                </a:cxn>
                <a:cxn ang="0">
                  <a:pos x="232" y="886"/>
                </a:cxn>
                <a:cxn ang="0">
                  <a:pos x="177" y="746"/>
                </a:cxn>
                <a:cxn ang="0">
                  <a:pos x="121" y="586"/>
                </a:cxn>
                <a:cxn ang="0">
                  <a:pos x="188" y="427"/>
                </a:cxn>
                <a:cxn ang="0">
                  <a:pos x="171" y="358"/>
                </a:cxn>
                <a:cxn ang="0">
                  <a:pos x="185" y="277"/>
                </a:cxn>
                <a:cxn ang="0">
                  <a:pos x="190" y="212"/>
                </a:cxn>
                <a:cxn ang="0">
                  <a:pos x="169" y="172"/>
                </a:cxn>
                <a:cxn ang="0">
                  <a:pos x="113" y="133"/>
                </a:cxn>
                <a:cxn ang="0">
                  <a:pos x="28" y="149"/>
                </a:cxn>
                <a:cxn ang="0">
                  <a:pos x="75" y="84"/>
                </a:cxn>
                <a:cxn ang="0">
                  <a:pos x="162" y="20"/>
                </a:cxn>
              </a:cxnLst>
              <a:rect l="0" t="0" r="r" b="b"/>
              <a:pathLst>
                <a:path w="1363" h="1549">
                  <a:moveTo>
                    <a:pt x="1254" y="1171"/>
                  </a:moveTo>
                  <a:lnTo>
                    <a:pt x="1253" y="1173"/>
                  </a:lnTo>
                  <a:lnTo>
                    <a:pt x="1253" y="1175"/>
                  </a:lnTo>
                  <a:lnTo>
                    <a:pt x="1254" y="1176"/>
                  </a:lnTo>
                  <a:lnTo>
                    <a:pt x="1256" y="1176"/>
                  </a:lnTo>
                  <a:lnTo>
                    <a:pt x="1257" y="1175"/>
                  </a:lnTo>
                  <a:lnTo>
                    <a:pt x="1260" y="1173"/>
                  </a:lnTo>
                  <a:lnTo>
                    <a:pt x="1258" y="1174"/>
                  </a:lnTo>
                  <a:lnTo>
                    <a:pt x="1257" y="1174"/>
                  </a:lnTo>
                  <a:lnTo>
                    <a:pt x="1256" y="1174"/>
                  </a:lnTo>
                  <a:lnTo>
                    <a:pt x="1255" y="1173"/>
                  </a:lnTo>
                  <a:lnTo>
                    <a:pt x="1254" y="1172"/>
                  </a:lnTo>
                  <a:lnTo>
                    <a:pt x="1254" y="1172"/>
                  </a:lnTo>
                  <a:lnTo>
                    <a:pt x="1254" y="1171"/>
                  </a:lnTo>
                  <a:close/>
                  <a:moveTo>
                    <a:pt x="765" y="1160"/>
                  </a:moveTo>
                  <a:lnTo>
                    <a:pt x="765" y="1161"/>
                  </a:lnTo>
                  <a:lnTo>
                    <a:pt x="765" y="1160"/>
                  </a:lnTo>
                  <a:close/>
                  <a:moveTo>
                    <a:pt x="981" y="1148"/>
                  </a:moveTo>
                  <a:lnTo>
                    <a:pt x="981" y="1150"/>
                  </a:lnTo>
                  <a:lnTo>
                    <a:pt x="979" y="1152"/>
                  </a:lnTo>
                  <a:lnTo>
                    <a:pt x="977" y="1154"/>
                  </a:lnTo>
                  <a:lnTo>
                    <a:pt x="973" y="1161"/>
                  </a:lnTo>
                  <a:lnTo>
                    <a:pt x="972" y="1165"/>
                  </a:lnTo>
                  <a:lnTo>
                    <a:pt x="972" y="1169"/>
                  </a:lnTo>
                  <a:lnTo>
                    <a:pt x="973" y="1171"/>
                  </a:lnTo>
                  <a:lnTo>
                    <a:pt x="976" y="1173"/>
                  </a:lnTo>
                  <a:lnTo>
                    <a:pt x="980" y="1175"/>
                  </a:lnTo>
                  <a:lnTo>
                    <a:pt x="983" y="1174"/>
                  </a:lnTo>
                  <a:lnTo>
                    <a:pt x="987" y="1172"/>
                  </a:lnTo>
                  <a:lnTo>
                    <a:pt x="990" y="1169"/>
                  </a:lnTo>
                  <a:lnTo>
                    <a:pt x="991" y="1165"/>
                  </a:lnTo>
                  <a:lnTo>
                    <a:pt x="991" y="1161"/>
                  </a:lnTo>
                  <a:lnTo>
                    <a:pt x="989" y="1158"/>
                  </a:lnTo>
                  <a:lnTo>
                    <a:pt x="986" y="1155"/>
                  </a:lnTo>
                  <a:lnTo>
                    <a:pt x="983" y="1152"/>
                  </a:lnTo>
                  <a:lnTo>
                    <a:pt x="981" y="1148"/>
                  </a:lnTo>
                  <a:close/>
                  <a:moveTo>
                    <a:pt x="1102" y="1104"/>
                  </a:moveTo>
                  <a:lnTo>
                    <a:pt x="1101" y="1105"/>
                  </a:lnTo>
                  <a:lnTo>
                    <a:pt x="1100" y="1105"/>
                  </a:lnTo>
                  <a:lnTo>
                    <a:pt x="1102" y="1104"/>
                  </a:lnTo>
                  <a:close/>
                  <a:moveTo>
                    <a:pt x="1103" y="1104"/>
                  </a:moveTo>
                  <a:lnTo>
                    <a:pt x="1103" y="1104"/>
                  </a:lnTo>
                  <a:lnTo>
                    <a:pt x="1102" y="1104"/>
                  </a:lnTo>
                  <a:lnTo>
                    <a:pt x="1103" y="1104"/>
                  </a:lnTo>
                  <a:close/>
                  <a:moveTo>
                    <a:pt x="784" y="894"/>
                  </a:moveTo>
                  <a:lnTo>
                    <a:pt x="783" y="895"/>
                  </a:lnTo>
                  <a:lnTo>
                    <a:pt x="783" y="895"/>
                  </a:lnTo>
                  <a:lnTo>
                    <a:pt x="782" y="897"/>
                  </a:lnTo>
                  <a:lnTo>
                    <a:pt x="782" y="897"/>
                  </a:lnTo>
                  <a:lnTo>
                    <a:pt x="783" y="896"/>
                  </a:lnTo>
                  <a:lnTo>
                    <a:pt x="784" y="895"/>
                  </a:lnTo>
                  <a:lnTo>
                    <a:pt x="784" y="895"/>
                  </a:lnTo>
                  <a:lnTo>
                    <a:pt x="784" y="894"/>
                  </a:lnTo>
                  <a:lnTo>
                    <a:pt x="784" y="894"/>
                  </a:lnTo>
                  <a:close/>
                  <a:moveTo>
                    <a:pt x="797" y="850"/>
                  </a:moveTo>
                  <a:lnTo>
                    <a:pt x="797" y="851"/>
                  </a:lnTo>
                  <a:lnTo>
                    <a:pt x="797" y="852"/>
                  </a:lnTo>
                  <a:lnTo>
                    <a:pt x="797" y="853"/>
                  </a:lnTo>
                  <a:lnTo>
                    <a:pt x="798" y="854"/>
                  </a:lnTo>
                  <a:lnTo>
                    <a:pt x="798" y="855"/>
                  </a:lnTo>
                  <a:lnTo>
                    <a:pt x="800" y="857"/>
                  </a:lnTo>
                  <a:lnTo>
                    <a:pt x="801" y="860"/>
                  </a:lnTo>
                  <a:lnTo>
                    <a:pt x="802" y="862"/>
                  </a:lnTo>
                  <a:lnTo>
                    <a:pt x="800" y="856"/>
                  </a:lnTo>
                  <a:lnTo>
                    <a:pt x="797" y="850"/>
                  </a:lnTo>
                  <a:close/>
                  <a:moveTo>
                    <a:pt x="852" y="610"/>
                  </a:moveTo>
                  <a:lnTo>
                    <a:pt x="850" y="614"/>
                  </a:lnTo>
                  <a:lnTo>
                    <a:pt x="849" y="619"/>
                  </a:lnTo>
                  <a:lnTo>
                    <a:pt x="851" y="614"/>
                  </a:lnTo>
                  <a:lnTo>
                    <a:pt x="852" y="610"/>
                  </a:lnTo>
                  <a:close/>
                  <a:moveTo>
                    <a:pt x="731" y="397"/>
                  </a:moveTo>
                  <a:lnTo>
                    <a:pt x="730" y="398"/>
                  </a:lnTo>
                  <a:lnTo>
                    <a:pt x="729" y="399"/>
                  </a:lnTo>
                  <a:lnTo>
                    <a:pt x="727" y="399"/>
                  </a:lnTo>
                  <a:lnTo>
                    <a:pt x="727" y="400"/>
                  </a:lnTo>
                  <a:lnTo>
                    <a:pt x="726" y="401"/>
                  </a:lnTo>
                  <a:lnTo>
                    <a:pt x="727" y="402"/>
                  </a:lnTo>
                  <a:lnTo>
                    <a:pt x="727" y="402"/>
                  </a:lnTo>
                  <a:lnTo>
                    <a:pt x="730" y="400"/>
                  </a:lnTo>
                  <a:lnTo>
                    <a:pt x="730" y="399"/>
                  </a:lnTo>
                  <a:lnTo>
                    <a:pt x="731" y="398"/>
                  </a:lnTo>
                  <a:lnTo>
                    <a:pt x="731" y="397"/>
                  </a:lnTo>
                  <a:close/>
                  <a:moveTo>
                    <a:pt x="563" y="179"/>
                  </a:moveTo>
                  <a:lnTo>
                    <a:pt x="563" y="181"/>
                  </a:lnTo>
                  <a:lnTo>
                    <a:pt x="564" y="184"/>
                  </a:lnTo>
                  <a:lnTo>
                    <a:pt x="564" y="184"/>
                  </a:lnTo>
                  <a:lnTo>
                    <a:pt x="569" y="185"/>
                  </a:lnTo>
                  <a:lnTo>
                    <a:pt x="574" y="186"/>
                  </a:lnTo>
                  <a:lnTo>
                    <a:pt x="570" y="181"/>
                  </a:lnTo>
                  <a:lnTo>
                    <a:pt x="567" y="180"/>
                  </a:lnTo>
                  <a:lnTo>
                    <a:pt x="563" y="179"/>
                  </a:lnTo>
                  <a:lnTo>
                    <a:pt x="563" y="179"/>
                  </a:lnTo>
                  <a:close/>
                  <a:moveTo>
                    <a:pt x="583" y="150"/>
                  </a:moveTo>
                  <a:lnTo>
                    <a:pt x="581" y="150"/>
                  </a:lnTo>
                  <a:lnTo>
                    <a:pt x="581" y="152"/>
                  </a:lnTo>
                  <a:lnTo>
                    <a:pt x="586" y="158"/>
                  </a:lnTo>
                  <a:lnTo>
                    <a:pt x="589" y="161"/>
                  </a:lnTo>
                  <a:lnTo>
                    <a:pt x="592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599" y="161"/>
                  </a:lnTo>
                  <a:lnTo>
                    <a:pt x="602" y="161"/>
                  </a:lnTo>
                  <a:lnTo>
                    <a:pt x="609" y="161"/>
                  </a:lnTo>
                  <a:lnTo>
                    <a:pt x="611" y="161"/>
                  </a:lnTo>
                  <a:lnTo>
                    <a:pt x="612" y="161"/>
                  </a:lnTo>
                  <a:lnTo>
                    <a:pt x="609" y="160"/>
                  </a:lnTo>
                  <a:lnTo>
                    <a:pt x="606" y="157"/>
                  </a:lnTo>
                  <a:lnTo>
                    <a:pt x="601" y="153"/>
                  </a:lnTo>
                  <a:lnTo>
                    <a:pt x="596" y="151"/>
                  </a:lnTo>
                  <a:lnTo>
                    <a:pt x="593" y="151"/>
                  </a:lnTo>
                  <a:lnTo>
                    <a:pt x="586" y="150"/>
                  </a:lnTo>
                  <a:lnTo>
                    <a:pt x="583" y="150"/>
                  </a:lnTo>
                  <a:close/>
                  <a:moveTo>
                    <a:pt x="88" y="92"/>
                  </a:moveTo>
                  <a:lnTo>
                    <a:pt x="86" y="93"/>
                  </a:lnTo>
                  <a:lnTo>
                    <a:pt x="87" y="93"/>
                  </a:lnTo>
                  <a:lnTo>
                    <a:pt x="88" y="92"/>
                  </a:lnTo>
                  <a:close/>
                  <a:moveTo>
                    <a:pt x="340" y="66"/>
                  </a:moveTo>
                  <a:lnTo>
                    <a:pt x="334" y="67"/>
                  </a:lnTo>
                  <a:lnTo>
                    <a:pt x="320" y="70"/>
                  </a:lnTo>
                  <a:lnTo>
                    <a:pt x="314" y="71"/>
                  </a:lnTo>
                  <a:lnTo>
                    <a:pt x="311" y="72"/>
                  </a:lnTo>
                  <a:lnTo>
                    <a:pt x="311" y="73"/>
                  </a:lnTo>
                  <a:lnTo>
                    <a:pt x="311" y="75"/>
                  </a:lnTo>
                  <a:lnTo>
                    <a:pt x="311" y="75"/>
                  </a:lnTo>
                  <a:lnTo>
                    <a:pt x="316" y="75"/>
                  </a:lnTo>
                  <a:lnTo>
                    <a:pt x="321" y="73"/>
                  </a:lnTo>
                  <a:lnTo>
                    <a:pt x="327" y="71"/>
                  </a:lnTo>
                  <a:lnTo>
                    <a:pt x="335" y="68"/>
                  </a:lnTo>
                  <a:lnTo>
                    <a:pt x="340" y="66"/>
                  </a:lnTo>
                  <a:close/>
                  <a:moveTo>
                    <a:pt x="182" y="28"/>
                  </a:moveTo>
                  <a:lnTo>
                    <a:pt x="181" y="30"/>
                  </a:lnTo>
                  <a:lnTo>
                    <a:pt x="180" y="32"/>
                  </a:lnTo>
                  <a:lnTo>
                    <a:pt x="178" y="35"/>
                  </a:lnTo>
                  <a:lnTo>
                    <a:pt x="177" y="37"/>
                  </a:lnTo>
                  <a:lnTo>
                    <a:pt x="177" y="39"/>
                  </a:lnTo>
                  <a:lnTo>
                    <a:pt x="179" y="39"/>
                  </a:lnTo>
                  <a:lnTo>
                    <a:pt x="181" y="37"/>
                  </a:lnTo>
                  <a:lnTo>
                    <a:pt x="182" y="33"/>
                  </a:lnTo>
                  <a:lnTo>
                    <a:pt x="183" y="30"/>
                  </a:lnTo>
                  <a:lnTo>
                    <a:pt x="183" y="29"/>
                  </a:lnTo>
                  <a:lnTo>
                    <a:pt x="183" y="29"/>
                  </a:lnTo>
                  <a:lnTo>
                    <a:pt x="182" y="29"/>
                  </a:lnTo>
                  <a:lnTo>
                    <a:pt x="182" y="28"/>
                  </a:lnTo>
                  <a:close/>
                  <a:moveTo>
                    <a:pt x="232" y="0"/>
                  </a:moveTo>
                  <a:lnTo>
                    <a:pt x="233" y="0"/>
                  </a:lnTo>
                  <a:lnTo>
                    <a:pt x="234" y="0"/>
                  </a:lnTo>
                  <a:lnTo>
                    <a:pt x="234" y="2"/>
                  </a:lnTo>
                  <a:lnTo>
                    <a:pt x="235" y="2"/>
                  </a:lnTo>
                  <a:lnTo>
                    <a:pt x="235" y="4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41" y="5"/>
                  </a:lnTo>
                  <a:lnTo>
                    <a:pt x="242" y="4"/>
                  </a:lnTo>
                  <a:lnTo>
                    <a:pt x="244" y="4"/>
                  </a:lnTo>
                  <a:lnTo>
                    <a:pt x="245" y="3"/>
                  </a:lnTo>
                  <a:lnTo>
                    <a:pt x="245" y="2"/>
                  </a:lnTo>
                  <a:lnTo>
                    <a:pt x="244" y="1"/>
                  </a:lnTo>
                  <a:lnTo>
                    <a:pt x="244" y="1"/>
                  </a:lnTo>
                  <a:lnTo>
                    <a:pt x="250" y="2"/>
                  </a:lnTo>
                  <a:lnTo>
                    <a:pt x="256" y="4"/>
                  </a:lnTo>
                  <a:lnTo>
                    <a:pt x="262" y="6"/>
                  </a:lnTo>
                  <a:lnTo>
                    <a:pt x="262" y="7"/>
                  </a:lnTo>
                  <a:lnTo>
                    <a:pt x="261" y="7"/>
                  </a:lnTo>
                  <a:lnTo>
                    <a:pt x="260" y="7"/>
                  </a:lnTo>
                  <a:lnTo>
                    <a:pt x="256" y="7"/>
                  </a:lnTo>
                  <a:lnTo>
                    <a:pt x="255" y="8"/>
                  </a:lnTo>
                  <a:lnTo>
                    <a:pt x="255" y="8"/>
                  </a:lnTo>
                  <a:lnTo>
                    <a:pt x="255" y="9"/>
                  </a:lnTo>
                  <a:lnTo>
                    <a:pt x="257" y="11"/>
                  </a:lnTo>
                  <a:lnTo>
                    <a:pt x="260" y="12"/>
                  </a:lnTo>
                  <a:lnTo>
                    <a:pt x="263" y="13"/>
                  </a:lnTo>
                  <a:lnTo>
                    <a:pt x="266" y="15"/>
                  </a:lnTo>
                  <a:lnTo>
                    <a:pt x="266" y="16"/>
                  </a:lnTo>
                  <a:lnTo>
                    <a:pt x="264" y="16"/>
                  </a:lnTo>
                  <a:lnTo>
                    <a:pt x="263" y="17"/>
                  </a:lnTo>
                  <a:lnTo>
                    <a:pt x="260" y="17"/>
                  </a:lnTo>
                  <a:lnTo>
                    <a:pt x="259" y="18"/>
                  </a:lnTo>
                  <a:lnTo>
                    <a:pt x="259" y="20"/>
                  </a:lnTo>
                  <a:lnTo>
                    <a:pt x="260" y="20"/>
                  </a:lnTo>
                  <a:lnTo>
                    <a:pt x="262" y="22"/>
                  </a:lnTo>
                  <a:lnTo>
                    <a:pt x="263" y="22"/>
                  </a:lnTo>
                  <a:lnTo>
                    <a:pt x="264" y="22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9" y="24"/>
                  </a:lnTo>
                  <a:lnTo>
                    <a:pt x="271" y="28"/>
                  </a:lnTo>
                  <a:lnTo>
                    <a:pt x="274" y="34"/>
                  </a:lnTo>
                  <a:lnTo>
                    <a:pt x="276" y="38"/>
                  </a:lnTo>
                  <a:lnTo>
                    <a:pt x="281" y="44"/>
                  </a:lnTo>
                  <a:lnTo>
                    <a:pt x="287" y="49"/>
                  </a:lnTo>
                  <a:lnTo>
                    <a:pt x="289" y="51"/>
                  </a:lnTo>
                  <a:lnTo>
                    <a:pt x="292" y="53"/>
                  </a:lnTo>
                  <a:lnTo>
                    <a:pt x="293" y="54"/>
                  </a:lnTo>
                  <a:lnTo>
                    <a:pt x="293" y="56"/>
                  </a:lnTo>
                  <a:lnTo>
                    <a:pt x="292" y="57"/>
                  </a:lnTo>
                  <a:lnTo>
                    <a:pt x="292" y="57"/>
                  </a:lnTo>
                  <a:lnTo>
                    <a:pt x="292" y="59"/>
                  </a:lnTo>
                  <a:lnTo>
                    <a:pt x="295" y="65"/>
                  </a:lnTo>
                  <a:lnTo>
                    <a:pt x="301" y="71"/>
                  </a:lnTo>
                  <a:lnTo>
                    <a:pt x="301" y="68"/>
                  </a:lnTo>
                  <a:lnTo>
                    <a:pt x="301" y="68"/>
                  </a:lnTo>
                  <a:lnTo>
                    <a:pt x="321" y="66"/>
                  </a:lnTo>
                  <a:lnTo>
                    <a:pt x="334" y="63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6" y="63"/>
                  </a:lnTo>
                  <a:lnTo>
                    <a:pt x="345" y="65"/>
                  </a:lnTo>
                  <a:lnTo>
                    <a:pt x="348" y="64"/>
                  </a:lnTo>
                  <a:lnTo>
                    <a:pt x="353" y="62"/>
                  </a:lnTo>
                  <a:lnTo>
                    <a:pt x="356" y="61"/>
                  </a:lnTo>
                  <a:lnTo>
                    <a:pt x="358" y="60"/>
                  </a:lnTo>
                  <a:lnTo>
                    <a:pt x="360" y="62"/>
                  </a:lnTo>
                  <a:lnTo>
                    <a:pt x="360" y="64"/>
                  </a:lnTo>
                  <a:lnTo>
                    <a:pt x="357" y="73"/>
                  </a:lnTo>
                  <a:lnTo>
                    <a:pt x="356" y="76"/>
                  </a:lnTo>
                  <a:lnTo>
                    <a:pt x="356" y="77"/>
                  </a:lnTo>
                  <a:lnTo>
                    <a:pt x="358" y="79"/>
                  </a:lnTo>
                  <a:lnTo>
                    <a:pt x="358" y="79"/>
                  </a:lnTo>
                  <a:lnTo>
                    <a:pt x="359" y="79"/>
                  </a:lnTo>
                  <a:lnTo>
                    <a:pt x="362" y="78"/>
                  </a:lnTo>
                  <a:lnTo>
                    <a:pt x="364" y="75"/>
                  </a:lnTo>
                  <a:lnTo>
                    <a:pt x="366" y="73"/>
                  </a:lnTo>
                  <a:lnTo>
                    <a:pt x="369" y="71"/>
                  </a:lnTo>
                  <a:lnTo>
                    <a:pt x="372" y="70"/>
                  </a:lnTo>
                  <a:lnTo>
                    <a:pt x="373" y="71"/>
                  </a:lnTo>
                  <a:lnTo>
                    <a:pt x="372" y="73"/>
                  </a:lnTo>
                  <a:lnTo>
                    <a:pt x="370" y="74"/>
                  </a:lnTo>
                  <a:lnTo>
                    <a:pt x="366" y="78"/>
                  </a:lnTo>
                  <a:lnTo>
                    <a:pt x="365" y="80"/>
                  </a:lnTo>
                  <a:lnTo>
                    <a:pt x="365" y="81"/>
                  </a:lnTo>
                  <a:lnTo>
                    <a:pt x="366" y="81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9" y="81"/>
                  </a:lnTo>
                  <a:lnTo>
                    <a:pt x="370" y="81"/>
                  </a:lnTo>
                  <a:lnTo>
                    <a:pt x="373" y="80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7"/>
                  </a:lnTo>
                  <a:lnTo>
                    <a:pt x="378" y="76"/>
                  </a:lnTo>
                  <a:lnTo>
                    <a:pt x="380" y="76"/>
                  </a:lnTo>
                  <a:lnTo>
                    <a:pt x="382" y="77"/>
                  </a:lnTo>
                  <a:lnTo>
                    <a:pt x="384" y="78"/>
                  </a:lnTo>
                  <a:lnTo>
                    <a:pt x="385" y="79"/>
                  </a:lnTo>
                  <a:lnTo>
                    <a:pt x="389" y="82"/>
                  </a:lnTo>
                  <a:lnTo>
                    <a:pt x="390" y="84"/>
                  </a:lnTo>
                  <a:lnTo>
                    <a:pt x="391" y="85"/>
                  </a:lnTo>
                  <a:lnTo>
                    <a:pt x="390" y="86"/>
                  </a:lnTo>
                  <a:lnTo>
                    <a:pt x="389" y="86"/>
                  </a:lnTo>
                  <a:lnTo>
                    <a:pt x="388" y="87"/>
                  </a:lnTo>
                  <a:lnTo>
                    <a:pt x="388" y="88"/>
                  </a:lnTo>
                  <a:lnTo>
                    <a:pt x="389" y="89"/>
                  </a:lnTo>
                  <a:lnTo>
                    <a:pt x="392" y="90"/>
                  </a:lnTo>
                  <a:lnTo>
                    <a:pt x="397" y="93"/>
                  </a:lnTo>
                  <a:lnTo>
                    <a:pt x="404" y="96"/>
                  </a:lnTo>
                  <a:lnTo>
                    <a:pt x="407" y="96"/>
                  </a:lnTo>
                  <a:lnTo>
                    <a:pt x="410" y="96"/>
                  </a:lnTo>
                  <a:lnTo>
                    <a:pt x="413" y="96"/>
                  </a:lnTo>
                  <a:lnTo>
                    <a:pt x="416" y="96"/>
                  </a:lnTo>
                  <a:lnTo>
                    <a:pt x="418" y="98"/>
                  </a:lnTo>
                  <a:lnTo>
                    <a:pt x="418" y="101"/>
                  </a:lnTo>
                  <a:lnTo>
                    <a:pt x="416" y="104"/>
                  </a:lnTo>
                  <a:lnTo>
                    <a:pt x="412" y="107"/>
                  </a:lnTo>
                  <a:lnTo>
                    <a:pt x="410" y="109"/>
                  </a:lnTo>
                  <a:lnTo>
                    <a:pt x="410" y="112"/>
                  </a:lnTo>
                  <a:lnTo>
                    <a:pt x="411" y="115"/>
                  </a:lnTo>
                  <a:lnTo>
                    <a:pt x="413" y="116"/>
                  </a:lnTo>
                  <a:lnTo>
                    <a:pt x="417" y="116"/>
                  </a:lnTo>
                  <a:lnTo>
                    <a:pt x="420" y="116"/>
                  </a:lnTo>
                  <a:lnTo>
                    <a:pt x="423" y="117"/>
                  </a:lnTo>
                  <a:lnTo>
                    <a:pt x="437" y="121"/>
                  </a:lnTo>
                  <a:lnTo>
                    <a:pt x="451" y="125"/>
                  </a:lnTo>
                  <a:lnTo>
                    <a:pt x="451" y="125"/>
                  </a:lnTo>
                  <a:lnTo>
                    <a:pt x="452" y="124"/>
                  </a:lnTo>
                  <a:lnTo>
                    <a:pt x="453" y="122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5" y="126"/>
                  </a:lnTo>
                  <a:lnTo>
                    <a:pt x="456" y="136"/>
                  </a:lnTo>
                  <a:lnTo>
                    <a:pt x="458" y="141"/>
                  </a:lnTo>
                  <a:lnTo>
                    <a:pt x="459" y="142"/>
                  </a:lnTo>
                  <a:lnTo>
                    <a:pt x="459" y="140"/>
                  </a:lnTo>
                  <a:lnTo>
                    <a:pt x="458" y="138"/>
                  </a:lnTo>
                  <a:lnTo>
                    <a:pt x="458" y="135"/>
                  </a:lnTo>
                  <a:lnTo>
                    <a:pt x="458" y="132"/>
                  </a:lnTo>
                  <a:lnTo>
                    <a:pt x="458" y="130"/>
                  </a:lnTo>
                  <a:lnTo>
                    <a:pt x="462" y="124"/>
                  </a:lnTo>
                  <a:lnTo>
                    <a:pt x="467" y="120"/>
                  </a:lnTo>
                  <a:lnTo>
                    <a:pt x="472" y="116"/>
                  </a:lnTo>
                  <a:lnTo>
                    <a:pt x="473" y="115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7" y="112"/>
                  </a:lnTo>
                  <a:lnTo>
                    <a:pt x="478" y="111"/>
                  </a:lnTo>
                  <a:lnTo>
                    <a:pt x="479" y="110"/>
                  </a:lnTo>
                  <a:lnTo>
                    <a:pt x="479" y="109"/>
                  </a:lnTo>
                  <a:lnTo>
                    <a:pt x="479" y="108"/>
                  </a:lnTo>
                  <a:lnTo>
                    <a:pt x="478" y="108"/>
                  </a:lnTo>
                  <a:lnTo>
                    <a:pt x="478" y="109"/>
                  </a:lnTo>
                  <a:lnTo>
                    <a:pt x="477" y="109"/>
                  </a:lnTo>
                  <a:lnTo>
                    <a:pt x="474" y="112"/>
                  </a:lnTo>
                  <a:lnTo>
                    <a:pt x="472" y="113"/>
                  </a:lnTo>
                  <a:lnTo>
                    <a:pt x="467" y="115"/>
                  </a:lnTo>
                  <a:lnTo>
                    <a:pt x="462" y="115"/>
                  </a:lnTo>
                  <a:lnTo>
                    <a:pt x="458" y="113"/>
                  </a:lnTo>
                  <a:lnTo>
                    <a:pt x="457" y="113"/>
                  </a:lnTo>
                  <a:lnTo>
                    <a:pt x="457" y="112"/>
                  </a:lnTo>
                  <a:lnTo>
                    <a:pt x="458" y="111"/>
                  </a:lnTo>
                  <a:lnTo>
                    <a:pt x="458" y="110"/>
                  </a:lnTo>
                  <a:lnTo>
                    <a:pt x="459" y="109"/>
                  </a:lnTo>
                  <a:lnTo>
                    <a:pt x="460" y="108"/>
                  </a:lnTo>
                  <a:lnTo>
                    <a:pt x="464" y="106"/>
                  </a:lnTo>
                  <a:lnTo>
                    <a:pt x="468" y="104"/>
                  </a:lnTo>
                  <a:lnTo>
                    <a:pt x="473" y="104"/>
                  </a:lnTo>
                  <a:lnTo>
                    <a:pt x="476" y="105"/>
                  </a:lnTo>
                  <a:lnTo>
                    <a:pt x="479" y="107"/>
                  </a:lnTo>
                  <a:lnTo>
                    <a:pt x="480" y="109"/>
                  </a:lnTo>
                  <a:lnTo>
                    <a:pt x="481" y="112"/>
                  </a:lnTo>
                  <a:lnTo>
                    <a:pt x="483" y="116"/>
                  </a:lnTo>
                  <a:lnTo>
                    <a:pt x="485" y="118"/>
                  </a:lnTo>
                  <a:lnTo>
                    <a:pt x="490" y="121"/>
                  </a:lnTo>
                  <a:lnTo>
                    <a:pt x="500" y="124"/>
                  </a:lnTo>
                  <a:lnTo>
                    <a:pt x="506" y="125"/>
                  </a:lnTo>
                  <a:lnTo>
                    <a:pt x="511" y="123"/>
                  </a:lnTo>
                  <a:lnTo>
                    <a:pt x="517" y="120"/>
                  </a:lnTo>
                  <a:lnTo>
                    <a:pt x="522" y="117"/>
                  </a:lnTo>
                  <a:lnTo>
                    <a:pt x="528" y="115"/>
                  </a:lnTo>
                  <a:lnTo>
                    <a:pt x="534" y="113"/>
                  </a:lnTo>
                  <a:lnTo>
                    <a:pt x="537" y="115"/>
                  </a:lnTo>
                  <a:lnTo>
                    <a:pt x="540" y="118"/>
                  </a:lnTo>
                  <a:lnTo>
                    <a:pt x="543" y="121"/>
                  </a:lnTo>
                  <a:lnTo>
                    <a:pt x="545" y="125"/>
                  </a:lnTo>
                  <a:lnTo>
                    <a:pt x="545" y="128"/>
                  </a:lnTo>
                  <a:lnTo>
                    <a:pt x="544" y="131"/>
                  </a:lnTo>
                  <a:lnTo>
                    <a:pt x="544" y="132"/>
                  </a:lnTo>
                  <a:lnTo>
                    <a:pt x="544" y="132"/>
                  </a:lnTo>
                  <a:lnTo>
                    <a:pt x="547" y="133"/>
                  </a:lnTo>
                  <a:lnTo>
                    <a:pt x="549" y="132"/>
                  </a:lnTo>
                  <a:lnTo>
                    <a:pt x="550" y="130"/>
                  </a:lnTo>
                  <a:lnTo>
                    <a:pt x="550" y="122"/>
                  </a:lnTo>
                  <a:lnTo>
                    <a:pt x="551" y="121"/>
                  </a:lnTo>
                  <a:lnTo>
                    <a:pt x="554" y="118"/>
                  </a:lnTo>
                  <a:lnTo>
                    <a:pt x="563" y="115"/>
                  </a:lnTo>
                  <a:lnTo>
                    <a:pt x="566" y="112"/>
                  </a:lnTo>
                  <a:lnTo>
                    <a:pt x="567" y="110"/>
                  </a:lnTo>
                  <a:lnTo>
                    <a:pt x="567" y="108"/>
                  </a:lnTo>
                  <a:lnTo>
                    <a:pt x="565" y="107"/>
                  </a:lnTo>
                  <a:lnTo>
                    <a:pt x="563" y="106"/>
                  </a:lnTo>
                  <a:lnTo>
                    <a:pt x="561" y="106"/>
                  </a:lnTo>
                  <a:lnTo>
                    <a:pt x="559" y="104"/>
                  </a:lnTo>
                  <a:lnTo>
                    <a:pt x="559" y="103"/>
                  </a:lnTo>
                  <a:lnTo>
                    <a:pt x="560" y="102"/>
                  </a:lnTo>
                  <a:lnTo>
                    <a:pt x="561" y="102"/>
                  </a:lnTo>
                  <a:lnTo>
                    <a:pt x="563" y="102"/>
                  </a:lnTo>
                  <a:lnTo>
                    <a:pt x="564" y="101"/>
                  </a:lnTo>
                  <a:lnTo>
                    <a:pt x="565" y="101"/>
                  </a:lnTo>
                  <a:lnTo>
                    <a:pt x="565" y="101"/>
                  </a:lnTo>
                  <a:lnTo>
                    <a:pt x="560" y="98"/>
                  </a:lnTo>
                  <a:lnTo>
                    <a:pt x="555" y="96"/>
                  </a:lnTo>
                  <a:lnTo>
                    <a:pt x="549" y="94"/>
                  </a:lnTo>
                  <a:lnTo>
                    <a:pt x="545" y="91"/>
                  </a:lnTo>
                  <a:lnTo>
                    <a:pt x="544" y="91"/>
                  </a:lnTo>
                  <a:lnTo>
                    <a:pt x="545" y="90"/>
                  </a:lnTo>
                  <a:lnTo>
                    <a:pt x="546" y="89"/>
                  </a:lnTo>
                  <a:lnTo>
                    <a:pt x="548" y="89"/>
                  </a:lnTo>
                  <a:lnTo>
                    <a:pt x="549" y="87"/>
                  </a:lnTo>
                  <a:lnTo>
                    <a:pt x="550" y="86"/>
                  </a:lnTo>
                  <a:lnTo>
                    <a:pt x="550" y="85"/>
                  </a:lnTo>
                  <a:lnTo>
                    <a:pt x="549" y="85"/>
                  </a:lnTo>
                  <a:lnTo>
                    <a:pt x="548" y="84"/>
                  </a:lnTo>
                  <a:lnTo>
                    <a:pt x="545" y="83"/>
                  </a:lnTo>
                  <a:lnTo>
                    <a:pt x="545" y="82"/>
                  </a:lnTo>
                  <a:lnTo>
                    <a:pt x="545" y="78"/>
                  </a:lnTo>
                  <a:lnTo>
                    <a:pt x="548" y="74"/>
                  </a:lnTo>
                  <a:lnTo>
                    <a:pt x="551" y="70"/>
                  </a:lnTo>
                  <a:lnTo>
                    <a:pt x="555" y="68"/>
                  </a:lnTo>
                  <a:lnTo>
                    <a:pt x="554" y="67"/>
                  </a:lnTo>
                  <a:lnTo>
                    <a:pt x="554" y="67"/>
                  </a:lnTo>
                  <a:lnTo>
                    <a:pt x="552" y="62"/>
                  </a:lnTo>
                  <a:lnTo>
                    <a:pt x="552" y="56"/>
                  </a:lnTo>
                  <a:lnTo>
                    <a:pt x="553" y="51"/>
                  </a:lnTo>
                  <a:lnTo>
                    <a:pt x="554" y="46"/>
                  </a:lnTo>
                  <a:lnTo>
                    <a:pt x="555" y="41"/>
                  </a:lnTo>
                  <a:lnTo>
                    <a:pt x="559" y="44"/>
                  </a:lnTo>
                  <a:lnTo>
                    <a:pt x="567" y="50"/>
                  </a:lnTo>
                  <a:lnTo>
                    <a:pt x="570" y="53"/>
                  </a:lnTo>
                  <a:lnTo>
                    <a:pt x="572" y="57"/>
                  </a:lnTo>
                  <a:lnTo>
                    <a:pt x="572" y="59"/>
                  </a:lnTo>
                  <a:lnTo>
                    <a:pt x="568" y="62"/>
                  </a:lnTo>
                  <a:lnTo>
                    <a:pt x="565" y="64"/>
                  </a:lnTo>
                  <a:lnTo>
                    <a:pt x="561" y="67"/>
                  </a:lnTo>
                  <a:lnTo>
                    <a:pt x="563" y="69"/>
                  </a:lnTo>
                  <a:lnTo>
                    <a:pt x="565" y="75"/>
                  </a:lnTo>
                  <a:lnTo>
                    <a:pt x="566" y="80"/>
                  </a:lnTo>
                  <a:lnTo>
                    <a:pt x="567" y="87"/>
                  </a:lnTo>
                  <a:lnTo>
                    <a:pt x="568" y="92"/>
                  </a:lnTo>
                  <a:lnTo>
                    <a:pt x="568" y="96"/>
                  </a:lnTo>
                  <a:lnTo>
                    <a:pt x="568" y="98"/>
                  </a:lnTo>
                  <a:lnTo>
                    <a:pt x="569" y="99"/>
                  </a:lnTo>
                  <a:lnTo>
                    <a:pt x="570" y="99"/>
                  </a:lnTo>
                  <a:lnTo>
                    <a:pt x="573" y="99"/>
                  </a:lnTo>
                  <a:lnTo>
                    <a:pt x="574" y="100"/>
                  </a:lnTo>
                  <a:lnTo>
                    <a:pt x="575" y="100"/>
                  </a:lnTo>
                  <a:lnTo>
                    <a:pt x="576" y="101"/>
                  </a:lnTo>
                  <a:lnTo>
                    <a:pt x="582" y="104"/>
                  </a:lnTo>
                  <a:lnTo>
                    <a:pt x="587" y="109"/>
                  </a:lnTo>
                  <a:lnTo>
                    <a:pt x="587" y="111"/>
                  </a:lnTo>
                  <a:lnTo>
                    <a:pt x="587" y="116"/>
                  </a:lnTo>
                  <a:lnTo>
                    <a:pt x="588" y="118"/>
                  </a:lnTo>
                  <a:lnTo>
                    <a:pt x="589" y="118"/>
                  </a:lnTo>
                  <a:lnTo>
                    <a:pt x="590" y="116"/>
                  </a:lnTo>
                  <a:lnTo>
                    <a:pt x="591" y="113"/>
                  </a:lnTo>
                  <a:lnTo>
                    <a:pt x="592" y="110"/>
                  </a:lnTo>
                  <a:lnTo>
                    <a:pt x="593" y="107"/>
                  </a:lnTo>
                  <a:lnTo>
                    <a:pt x="594" y="104"/>
                  </a:lnTo>
                  <a:lnTo>
                    <a:pt x="596" y="103"/>
                  </a:lnTo>
                  <a:lnTo>
                    <a:pt x="599" y="104"/>
                  </a:lnTo>
                  <a:lnTo>
                    <a:pt x="602" y="107"/>
                  </a:lnTo>
                  <a:lnTo>
                    <a:pt x="604" y="111"/>
                  </a:lnTo>
                  <a:lnTo>
                    <a:pt x="606" y="115"/>
                  </a:lnTo>
                  <a:lnTo>
                    <a:pt x="606" y="116"/>
                  </a:lnTo>
                  <a:lnTo>
                    <a:pt x="603" y="116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602" y="117"/>
                  </a:lnTo>
                  <a:lnTo>
                    <a:pt x="607" y="124"/>
                  </a:lnTo>
                  <a:lnTo>
                    <a:pt x="614" y="131"/>
                  </a:lnTo>
                  <a:lnTo>
                    <a:pt x="615" y="131"/>
                  </a:lnTo>
                  <a:lnTo>
                    <a:pt x="615" y="130"/>
                  </a:lnTo>
                  <a:lnTo>
                    <a:pt x="616" y="129"/>
                  </a:lnTo>
                  <a:lnTo>
                    <a:pt x="616" y="129"/>
                  </a:lnTo>
                  <a:lnTo>
                    <a:pt x="617" y="129"/>
                  </a:lnTo>
                  <a:lnTo>
                    <a:pt x="617" y="129"/>
                  </a:lnTo>
                  <a:lnTo>
                    <a:pt x="618" y="130"/>
                  </a:lnTo>
                  <a:lnTo>
                    <a:pt x="618" y="129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7" y="125"/>
                  </a:lnTo>
                  <a:lnTo>
                    <a:pt x="617" y="124"/>
                  </a:lnTo>
                  <a:lnTo>
                    <a:pt x="619" y="118"/>
                  </a:lnTo>
                  <a:lnTo>
                    <a:pt x="621" y="111"/>
                  </a:lnTo>
                  <a:lnTo>
                    <a:pt x="623" y="105"/>
                  </a:lnTo>
                  <a:lnTo>
                    <a:pt x="626" y="99"/>
                  </a:lnTo>
                  <a:lnTo>
                    <a:pt x="630" y="95"/>
                  </a:lnTo>
                  <a:lnTo>
                    <a:pt x="634" y="94"/>
                  </a:lnTo>
                  <a:lnTo>
                    <a:pt x="637" y="94"/>
                  </a:lnTo>
                  <a:lnTo>
                    <a:pt x="641" y="96"/>
                  </a:lnTo>
                  <a:lnTo>
                    <a:pt x="645" y="98"/>
                  </a:lnTo>
                  <a:lnTo>
                    <a:pt x="648" y="101"/>
                  </a:lnTo>
                  <a:lnTo>
                    <a:pt x="649" y="101"/>
                  </a:lnTo>
                  <a:lnTo>
                    <a:pt x="648" y="102"/>
                  </a:lnTo>
                  <a:lnTo>
                    <a:pt x="646" y="103"/>
                  </a:lnTo>
                  <a:lnTo>
                    <a:pt x="645" y="105"/>
                  </a:lnTo>
                  <a:lnTo>
                    <a:pt x="645" y="106"/>
                  </a:lnTo>
                  <a:lnTo>
                    <a:pt x="645" y="106"/>
                  </a:lnTo>
                  <a:lnTo>
                    <a:pt x="646" y="107"/>
                  </a:lnTo>
                  <a:lnTo>
                    <a:pt x="647" y="107"/>
                  </a:lnTo>
                  <a:lnTo>
                    <a:pt x="648" y="107"/>
                  </a:lnTo>
                  <a:lnTo>
                    <a:pt x="649" y="107"/>
                  </a:lnTo>
                  <a:lnTo>
                    <a:pt x="650" y="108"/>
                  </a:lnTo>
                  <a:lnTo>
                    <a:pt x="651" y="108"/>
                  </a:lnTo>
                  <a:lnTo>
                    <a:pt x="653" y="112"/>
                  </a:lnTo>
                  <a:lnTo>
                    <a:pt x="655" y="117"/>
                  </a:lnTo>
                  <a:lnTo>
                    <a:pt x="656" y="122"/>
                  </a:lnTo>
                  <a:lnTo>
                    <a:pt x="656" y="128"/>
                  </a:lnTo>
                  <a:lnTo>
                    <a:pt x="656" y="133"/>
                  </a:lnTo>
                  <a:lnTo>
                    <a:pt x="654" y="137"/>
                  </a:lnTo>
                  <a:lnTo>
                    <a:pt x="650" y="140"/>
                  </a:lnTo>
                  <a:lnTo>
                    <a:pt x="645" y="143"/>
                  </a:lnTo>
                  <a:lnTo>
                    <a:pt x="644" y="143"/>
                  </a:lnTo>
                  <a:lnTo>
                    <a:pt x="643" y="142"/>
                  </a:lnTo>
                  <a:lnTo>
                    <a:pt x="641" y="139"/>
                  </a:lnTo>
                  <a:lnTo>
                    <a:pt x="641" y="138"/>
                  </a:lnTo>
                  <a:lnTo>
                    <a:pt x="640" y="136"/>
                  </a:lnTo>
                  <a:lnTo>
                    <a:pt x="639" y="135"/>
                  </a:lnTo>
                  <a:lnTo>
                    <a:pt x="634" y="134"/>
                  </a:lnTo>
                  <a:lnTo>
                    <a:pt x="631" y="133"/>
                  </a:lnTo>
                  <a:lnTo>
                    <a:pt x="629" y="134"/>
                  </a:lnTo>
                  <a:lnTo>
                    <a:pt x="629" y="135"/>
                  </a:lnTo>
                  <a:lnTo>
                    <a:pt x="631" y="138"/>
                  </a:lnTo>
                  <a:lnTo>
                    <a:pt x="635" y="140"/>
                  </a:lnTo>
                  <a:lnTo>
                    <a:pt x="639" y="143"/>
                  </a:lnTo>
                  <a:lnTo>
                    <a:pt x="643" y="145"/>
                  </a:lnTo>
                  <a:lnTo>
                    <a:pt x="642" y="145"/>
                  </a:lnTo>
                  <a:lnTo>
                    <a:pt x="641" y="145"/>
                  </a:lnTo>
                  <a:lnTo>
                    <a:pt x="640" y="144"/>
                  </a:lnTo>
                  <a:lnTo>
                    <a:pt x="639" y="143"/>
                  </a:lnTo>
                  <a:lnTo>
                    <a:pt x="638" y="143"/>
                  </a:lnTo>
                  <a:lnTo>
                    <a:pt x="637" y="143"/>
                  </a:lnTo>
                  <a:lnTo>
                    <a:pt x="635" y="143"/>
                  </a:lnTo>
                  <a:lnTo>
                    <a:pt x="636" y="143"/>
                  </a:lnTo>
                  <a:lnTo>
                    <a:pt x="636" y="144"/>
                  </a:lnTo>
                  <a:lnTo>
                    <a:pt x="637" y="144"/>
                  </a:lnTo>
                  <a:lnTo>
                    <a:pt x="638" y="145"/>
                  </a:lnTo>
                  <a:lnTo>
                    <a:pt x="638" y="146"/>
                  </a:lnTo>
                  <a:lnTo>
                    <a:pt x="636" y="147"/>
                  </a:lnTo>
                  <a:lnTo>
                    <a:pt x="634" y="146"/>
                  </a:lnTo>
                  <a:lnTo>
                    <a:pt x="632" y="146"/>
                  </a:lnTo>
                  <a:lnTo>
                    <a:pt x="631" y="145"/>
                  </a:lnTo>
                  <a:lnTo>
                    <a:pt x="630" y="144"/>
                  </a:lnTo>
                  <a:lnTo>
                    <a:pt x="629" y="142"/>
                  </a:lnTo>
                  <a:lnTo>
                    <a:pt x="629" y="142"/>
                  </a:lnTo>
                  <a:lnTo>
                    <a:pt x="629" y="140"/>
                  </a:lnTo>
                  <a:lnTo>
                    <a:pt x="628" y="140"/>
                  </a:lnTo>
                  <a:lnTo>
                    <a:pt x="627" y="140"/>
                  </a:lnTo>
                  <a:lnTo>
                    <a:pt x="624" y="145"/>
                  </a:lnTo>
                  <a:lnTo>
                    <a:pt x="621" y="150"/>
                  </a:lnTo>
                  <a:lnTo>
                    <a:pt x="619" y="156"/>
                  </a:lnTo>
                  <a:lnTo>
                    <a:pt x="616" y="160"/>
                  </a:lnTo>
                  <a:lnTo>
                    <a:pt x="615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7" y="162"/>
                  </a:lnTo>
                  <a:lnTo>
                    <a:pt x="618" y="162"/>
                  </a:lnTo>
                  <a:lnTo>
                    <a:pt x="619" y="163"/>
                  </a:lnTo>
                  <a:lnTo>
                    <a:pt x="620" y="164"/>
                  </a:lnTo>
                  <a:lnTo>
                    <a:pt x="620" y="167"/>
                  </a:lnTo>
                  <a:lnTo>
                    <a:pt x="619" y="170"/>
                  </a:lnTo>
                  <a:lnTo>
                    <a:pt x="617" y="174"/>
                  </a:lnTo>
                  <a:lnTo>
                    <a:pt x="613" y="178"/>
                  </a:lnTo>
                  <a:lnTo>
                    <a:pt x="610" y="180"/>
                  </a:lnTo>
                  <a:lnTo>
                    <a:pt x="607" y="181"/>
                  </a:lnTo>
                  <a:lnTo>
                    <a:pt x="606" y="181"/>
                  </a:lnTo>
                  <a:lnTo>
                    <a:pt x="605" y="180"/>
                  </a:lnTo>
                  <a:lnTo>
                    <a:pt x="604" y="179"/>
                  </a:lnTo>
                  <a:lnTo>
                    <a:pt x="603" y="179"/>
                  </a:lnTo>
                  <a:lnTo>
                    <a:pt x="602" y="179"/>
                  </a:lnTo>
                  <a:lnTo>
                    <a:pt x="602" y="179"/>
                  </a:lnTo>
                  <a:lnTo>
                    <a:pt x="603" y="180"/>
                  </a:lnTo>
                  <a:lnTo>
                    <a:pt x="604" y="181"/>
                  </a:lnTo>
                  <a:lnTo>
                    <a:pt x="605" y="181"/>
                  </a:lnTo>
                  <a:lnTo>
                    <a:pt x="605" y="182"/>
                  </a:lnTo>
                  <a:lnTo>
                    <a:pt x="603" y="181"/>
                  </a:lnTo>
                  <a:lnTo>
                    <a:pt x="600" y="180"/>
                  </a:lnTo>
                  <a:lnTo>
                    <a:pt x="598" y="179"/>
                  </a:lnTo>
                  <a:lnTo>
                    <a:pt x="596" y="179"/>
                  </a:lnTo>
                  <a:lnTo>
                    <a:pt x="595" y="180"/>
                  </a:lnTo>
                  <a:lnTo>
                    <a:pt x="595" y="181"/>
                  </a:lnTo>
                  <a:lnTo>
                    <a:pt x="595" y="182"/>
                  </a:lnTo>
                  <a:lnTo>
                    <a:pt x="595" y="183"/>
                  </a:lnTo>
                  <a:lnTo>
                    <a:pt x="595" y="184"/>
                  </a:lnTo>
                  <a:lnTo>
                    <a:pt x="596" y="185"/>
                  </a:lnTo>
                  <a:lnTo>
                    <a:pt x="596" y="186"/>
                  </a:lnTo>
                  <a:lnTo>
                    <a:pt x="595" y="188"/>
                  </a:lnTo>
                  <a:lnTo>
                    <a:pt x="594" y="188"/>
                  </a:lnTo>
                  <a:lnTo>
                    <a:pt x="593" y="189"/>
                  </a:lnTo>
                  <a:lnTo>
                    <a:pt x="580" y="189"/>
                  </a:lnTo>
                  <a:lnTo>
                    <a:pt x="577" y="188"/>
                  </a:lnTo>
                  <a:lnTo>
                    <a:pt x="577" y="188"/>
                  </a:lnTo>
                  <a:lnTo>
                    <a:pt x="576" y="189"/>
                  </a:lnTo>
                  <a:lnTo>
                    <a:pt x="575" y="189"/>
                  </a:lnTo>
                  <a:lnTo>
                    <a:pt x="575" y="189"/>
                  </a:lnTo>
                  <a:lnTo>
                    <a:pt x="575" y="190"/>
                  </a:lnTo>
                  <a:lnTo>
                    <a:pt x="579" y="192"/>
                  </a:lnTo>
                  <a:lnTo>
                    <a:pt x="583" y="193"/>
                  </a:lnTo>
                  <a:lnTo>
                    <a:pt x="588" y="194"/>
                  </a:lnTo>
                  <a:lnTo>
                    <a:pt x="592" y="197"/>
                  </a:lnTo>
                  <a:lnTo>
                    <a:pt x="592" y="198"/>
                  </a:lnTo>
                  <a:lnTo>
                    <a:pt x="591" y="199"/>
                  </a:lnTo>
                  <a:lnTo>
                    <a:pt x="589" y="200"/>
                  </a:lnTo>
                  <a:lnTo>
                    <a:pt x="588" y="200"/>
                  </a:lnTo>
                  <a:lnTo>
                    <a:pt x="587" y="201"/>
                  </a:lnTo>
                  <a:lnTo>
                    <a:pt x="586" y="201"/>
                  </a:lnTo>
                  <a:lnTo>
                    <a:pt x="581" y="203"/>
                  </a:lnTo>
                  <a:lnTo>
                    <a:pt x="577" y="204"/>
                  </a:lnTo>
                  <a:lnTo>
                    <a:pt x="572" y="206"/>
                  </a:lnTo>
                  <a:lnTo>
                    <a:pt x="568" y="208"/>
                  </a:lnTo>
                  <a:lnTo>
                    <a:pt x="568" y="209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2" y="210"/>
                  </a:lnTo>
                  <a:lnTo>
                    <a:pt x="572" y="210"/>
                  </a:lnTo>
                  <a:lnTo>
                    <a:pt x="573" y="211"/>
                  </a:lnTo>
                  <a:lnTo>
                    <a:pt x="573" y="211"/>
                  </a:lnTo>
                  <a:lnTo>
                    <a:pt x="572" y="212"/>
                  </a:lnTo>
                  <a:lnTo>
                    <a:pt x="571" y="213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7" y="214"/>
                  </a:lnTo>
                  <a:lnTo>
                    <a:pt x="566" y="214"/>
                  </a:lnTo>
                  <a:lnTo>
                    <a:pt x="565" y="215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6" y="217"/>
                  </a:lnTo>
                  <a:lnTo>
                    <a:pt x="567" y="217"/>
                  </a:lnTo>
                  <a:lnTo>
                    <a:pt x="568" y="217"/>
                  </a:lnTo>
                  <a:lnTo>
                    <a:pt x="568" y="218"/>
                  </a:lnTo>
                  <a:lnTo>
                    <a:pt x="568" y="218"/>
                  </a:lnTo>
                  <a:lnTo>
                    <a:pt x="567" y="220"/>
                  </a:lnTo>
                  <a:lnTo>
                    <a:pt x="565" y="222"/>
                  </a:lnTo>
                  <a:lnTo>
                    <a:pt x="562" y="224"/>
                  </a:lnTo>
                  <a:lnTo>
                    <a:pt x="560" y="227"/>
                  </a:lnTo>
                  <a:lnTo>
                    <a:pt x="556" y="232"/>
                  </a:lnTo>
                  <a:lnTo>
                    <a:pt x="553" y="239"/>
                  </a:lnTo>
                  <a:lnTo>
                    <a:pt x="553" y="240"/>
                  </a:lnTo>
                  <a:lnTo>
                    <a:pt x="554" y="241"/>
                  </a:lnTo>
                  <a:lnTo>
                    <a:pt x="555" y="241"/>
                  </a:lnTo>
                  <a:lnTo>
                    <a:pt x="555" y="241"/>
                  </a:lnTo>
                  <a:lnTo>
                    <a:pt x="556" y="257"/>
                  </a:lnTo>
                  <a:lnTo>
                    <a:pt x="558" y="274"/>
                  </a:lnTo>
                  <a:lnTo>
                    <a:pt x="559" y="273"/>
                  </a:lnTo>
                  <a:lnTo>
                    <a:pt x="559" y="270"/>
                  </a:lnTo>
                  <a:lnTo>
                    <a:pt x="560" y="269"/>
                  </a:lnTo>
                  <a:lnTo>
                    <a:pt x="563" y="268"/>
                  </a:lnTo>
                  <a:lnTo>
                    <a:pt x="566" y="268"/>
                  </a:lnTo>
                  <a:lnTo>
                    <a:pt x="569" y="269"/>
                  </a:lnTo>
                  <a:lnTo>
                    <a:pt x="570" y="270"/>
                  </a:lnTo>
                  <a:lnTo>
                    <a:pt x="570" y="271"/>
                  </a:lnTo>
                  <a:lnTo>
                    <a:pt x="571" y="272"/>
                  </a:lnTo>
                  <a:lnTo>
                    <a:pt x="571" y="274"/>
                  </a:lnTo>
                  <a:lnTo>
                    <a:pt x="572" y="275"/>
                  </a:lnTo>
                  <a:lnTo>
                    <a:pt x="574" y="281"/>
                  </a:lnTo>
                  <a:lnTo>
                    <a:pt x="577" y="288"/>
                  </a:lnTo>
                  <a:lnTo>
                    <a:pt x="579" y="294"/>
                  </a:lnTo>
                  <a:lnTo>
                    <a:pt x="578" y="295"/>
                  </a:lnTo>
                  <a:lnTo>
                    <a:pt x="578" y="297"/>
                  </a:lnTo>
                  <a:lnTo>
                    <a:pt x="576" y="298"/>
                  </a:lnTo>
                  <a:lnTo>
                    <a:pt x="574" y="300"/>
                  </a:lnTo>
                  <a:lnTo>
                    <a:pt x="574" y="301"/>
                  </a:lnTo>
                  <a:lnTo>
                    <a:pt x="574" y="302"/>
                  </a:lnTo>
                  <a:lnTo>
                    <a:pt x="574" y="302"/>
                  </a:lnTo>
                  <a:lnTo>
                    <a:pt x="576" y="302"/>
                  </a:lnTo>
                  <a:lnTo>
                    <a:pt x="577" y="302"/>
                  </a:lnTo>
                  <a:lnTo>
                    <a:pt x="579" y="299"/>
                  </a:lnTo>
                  <a:lnTo>
                    <a:pt x="580" y="299"/>
                  </a:lnTo>
                  <a:lnTo>
                    <a:pt x="587" y="297"/>
                  </a:lnTo>
                  <a:lnTo>
                    <a:pt x="594" y="295"/>
                  </a:lnTo>
                  <a:lnTo>
                    <a:pt x="597" y="295"/>
                  </a:lnTo>
                  <a:lnTo>
                    <a:pt x="599" y="296"/>
                  </a:lnTo>
                  <a:lnTo>
                    <a:pt x="601" y="297"/>
                  </a:lnTo>
                  <a:lnTo>
                    <a:pt x="603" y="298"/>
                  </a:lnTo>
                  <a:lnTo>
                    <a:pt x="606" y="299"/>
                  </a:lnTo>
                  <a:lnTo>
                    <a:pt x="610" y="300"/>
                  </a:lnTo>
                  <a:lnTo>
                    <a:pt x="615" y="301"/>
                  </a:lnTo>
                  <a:lnTo>
                    <a:pt x="619" y="302"/>
                  </a:lnTo>
                  <a:lnTo>
                    <a:pt x="624" y="304"/>
                  </a:lnTo>
                  <a:lnTo>
                    <a:pt x="626" y="306"/>
                  </a:lnTo>
                  <a:lnTo>
                    <a:pt x="628" y="308"/>
                  </a:lnTo>
                  <a:lnTo>
                    <a:pt x="630" y="310"/>
                  </a:lnTo>
                  <a:lnTo>
                    <a:pt x="631" y="313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34" y="315"/>
                  </a:lnTo>
                  <a:lnTo>
                    <a:pt x="642" y="317"/>
                  </a:lnTo>
                  <a:lnTo>
                    <a:pt x="656" y="323"/>
                  </a:lnTo>
                  <a:lnTo>
                    <a:pt x="663" y="326"/>
                  </a:lnTo>
                  <a:lnTo>
                    <a:pt x="664" y="327"/>
                  </a:lnTo>
                  <a:lnTo>
                    <a:pt x="664" y="328"/>
                  </a:lnTo>
                  <a:lnTo>
                    <a:pt x="663" y="328"/>
                  </a:lnTo>
                  <a:lnTo>
                    <a:pt x="662" y="330"/>
                  </a:lnTo>
                  <a:lnTo>
                    <a:pt x="661" y="332"/>
                  </a:lnTo>
                  <a:lnTo>
                    <a:pt x="661" y="333"/>
                  </a:lnTo>
                  <a:lnTo>
                    <a:pt x="661" y="333"/>
                  </a:lnTo>
                  <a:lnTo>
                    <a:pt x="669" y="333"/>
                  </a:lnTo>
                  <a:lnTo>
                    <a:pt x="676" y="332"/>
                  </a:lnTo>
                  <a:lnTo>
                    <a:pt x="684" y="331"/>
                  </a:lnTo>
                  <a:lnTo>
                    <a:pt x="691" y="331"/>
                  </a:lnTo>
                  <a:lnTo>
                    <a:pt x="698" y="332"/>
                  </a:lnTo>
                  <a:lnTo>
                    <a:pt x="701" y="335"/>
                  </a:lnTo>
                  <a:lnTo>
                    <a:pt x="702" y="340"/>
                  </a:lnTo>
                  <a:lnTo>
                    <a:pt x="703" y="346"/>
                  </a:lnTo>
                  <a:lnTo>
                    <a:pt x="703" y="352"/>
                  </a:lnTo>
                  <a:lnTo>
                    <a:pt x="703" y="359"/>
                  </a:lnTo>
                  <a:lnTo>
                    <a:pt x="704" y="364"/>
                  </a:lnTo>
                  <a:lnTo>
                    <a:pt x="704" y="367"/>
                  </a:lnTo>
                  <a:lnTo>
                    <a:pt x="706" y="374"/>
                  </a:lnTo>
                  <a:lnTo>
                    <a:pt x="708" y="378"/>
                  </a:lnTo>
                  <a:lnTo>
                    <a:pt x="710" y="380"/>
                  </a:lnTo>
                  <a:lnTo>
                    <a:pt x="712" y="381"/>
                  </a:lnTo>
                  <a:lnTo>
                    <a:pt x="715" y="381"/>
                  </a:lnTo>
                  <a:lnTo>
                    <a:pt x="717" y="382"/>
                  </a:lnTo>
                  <a:lnTo>
                    <a:pt x="720" y="383"/>
                  </a:lnTo>
                  <a:lnTo>
                    <a:pt x="724" y="385"/>
                  </a:lnTo>
                  <a:lnTo>
                    <a:pt x="730" y="388"/>
                  </a:lnTo>
                  <a:lnTo>
                    <a:pt x="732" y="391"/>
                  </a:lnTo>
                  <a:lnTo>
                    <a:pt x="733" y="394"/>
                  </a:lnTo>
                  <a:lnTo>
                    <a:pt x="733" y="396"/>
                  </a:lnTo>
                  <a:lnTo>
                    <a:pt x="733" y="395"/>
                  </a:lnTo>
                  <a:lnTo>
                    <a:pt x="737" y="396"/>
                  </a:lnTo>
                  <a:lnTo>
                    <a:pt x="741" y="398"/>
                  </a:lnTo>
                  <a:lnTo>
                    <a:pt x="744" y="400"/>
                  </a:lnTo>
                  <a:lnTo>
                    <a:pt x="746" y="402"/>
                  </a:lnTo>
                  <a:lnTo>
                    <a:pt x="747" y="402"/>
                  </a:lnTo>
                  <a:lnTo>
                    <a:pt x="747" y="404"/>
                  </a:lnTo>
                  <a:lnTo>
                    <a:pt x="748" y="405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7" y="401"/>
                  </a:lnTo>
                  <a:lnTo>
                    <a:pt x="744" y="397"/>
                  </a:lnTo>
                  <a:lnTo>
                    <a:pt x="741" y="393"/>
                  </a:lnTo>
                  <a:lnTo>
                    <a:pt x="741" y="391"/>
                  </a:lnTo>
                  <a:lnTo>
                    <a:pt x="742" y="389"/>
                  </a:lnTo>
                  <a:lnTo>
                    <a:pt x="744" y="387"/>
                  </a:lnTo>
                  <a:lnTo>
                    <a:pt x="745" y="387"/>
                  </a:lnTo>
                  <a:lnTo>
                    <a:pt x="747" y="389"/>
                  </a:lnTo>
                  <a:lnTo>
                    <a:pt x="750" y="394"/>
                  </a:lnTo>
                  <a:lnTo>
                    <a:pt x="752" y="396"/>
                  </a:lnTo>
                  <a:lnTo>
                    <a:pt x="753" y="396"/>
                  </a:lnTo>
                  <a:lnTo>
                    <a:pt x="753" y="395"/>
                  </a:lnTo>
                  <a:lnTo>
                    <a:pt x="754" y="394"/>
                  </a:lnTo>
                  <a:lnTo>
                    <a:pt x="754" y="391"/>
                  </a:lnTo>
                  <a:lnTo>
                    <a:pt x="753" y="389"/>
                  </a:lnTo>
                  <a:lnTo>
                    <a:pt x="752" y="388"/>
                  </a:lnTo>
                  <a:lnTo>
                    <a:pt x="751" y="388"/>
                  </a:lnTo>
                  <a:lnTo>
                    <a:pt x="750" y="387"/>
                  </a:lnTo>
                  <a:lnTo>
                    <a:pt x="749" y="386"/>
                  </a:lnTo>
                  <a:lnTo>
                    <a:pt x="749" y="386"/>
                  </a:lnTo>
                  <a:lnTo>
                    <a:pt x="748" y="385"/>
                  </a:lnTo>
                  <a:lnTo>
                    <a:pt x="749" y="382"/>
                  </a:lnTo>
                  <a:lnTo>
                    <a:pt x="751" y="380"/>
                  </a:lnTo>
                  <a:lnTo>
                    <a:pt x="752" y="378"/>
                  </a:lnTo>
                  <a:lnTo>
                    <a:pt x="753" y="375"/>
                  </a:lnTo>
                  <a:lnTo>
                    <a:pt x="752" y="373"/>
                  </a:lnTo>
                  <a:lnTo>
                    <a:pt x="750" y="370"/>
                  </a:lnTo>
                  <a:lnTo>
                    <a:pt x="747" y="367"/>
                  </a:lnTo>
                  <a:lnTo>
                    <a:pt x="745" y="364"/>
                  </a:lnTo>
                  <a:lnTo>
                    <a:pt x="743" y="362"/>
                  </a:lnTo>
                  <a:lnTo>
                    <a:pt x="742" y="358"/>
                  </a:lnTo>
                  <a:lnTo>
                    <a:pt x="741" y="353"/>
                  </a:lnTo>
                  <a:lnTo>
                    <a:pt x="740" y="349"/>
                  </a:lnTo>
                  <a:lnTo>
                    <a:pt x="739" y="344"/>
                  </a:lnTo>
                  <a:lnTo>
                    <a:pt x="737" y="341"/>
                  </a:lnTo>
                  <a:lnTo>
                    <a:pt x="732" y="337"/>
                  </a:lnTo>
                  <a:lnTo>
                    <a:pt x="726" y="333"/>
                  </a:lnTo>
                  <a:lnTo>
                    <a:pt x="726" y="332"/>
                  </a:lnTo>
                  <a:lnTo>
                    <a:pt x="727" y="332"/>
                  </a:lnTo>
                  <a:lnTo>
                    <a:pt x="728" y="332"/>
                  </a:lnTo>
                  <a:lnTo>
                    <a:pt x="735" y="328"/>
                  </a:lnTo>
                  <a:lnTo>
                    <a:pt x="741" y="324"/>
                  </a:lnTo>
                  <a:lnTo>
                    <a:pt x="746" y="319"/>
                  </a:lnTo>
                  <a:lnTo>
                    <a:pt x="750" y="313"/>
                  </a:lnTo>
                  <a:lnTo>
                    <a:pt x="753" y="306"/>
                  </a:lnTo>
                  <a:lnTo>
                    <a:pt x="753" y="299"/>
                  </a:lnTo>
                  <a:lnTo>
                    <a:pt x="752" y="290"/>
                  </a:lnTo>
                  <a:lnTo>
                    <a:pt x="748" y="283"/>
                  </a:lnTo>
                  <a:lnTo>
                    <a:pt x="745" y="276"/>
                  </a:lnTo>
                  <a:lnTo>
                    <a:pt x="741" y="272"/>
                  </a:lnTo>
                  <a:lnTo>
                    <a:pt x="738" y="270"/>
                  </a:lnTo>
                  <a:lnTo>
                    <a:pt x="736" y="269"/>
                  </a:lnTo>
                  <a:lnTo>
                    <a:pt x="733" y="269"/>
                  </a:lnTo>
                  <a:lnTo>
                    <a:pt x="730" y="268"/>
                  </a:lnTo>
                  <a:lnTo>
                    <a:pt x="725" y="266"/>
                  </a:lnTo>
                  <a:lnTo>
                    <a:pt x="720" y="262"/>
                  </a:lnTo>
                  <a:lnTo>
                    <a:pt x="719" y="259"/>
                  </a:lnTo>
                  <a:lnTo>
                    <a:pt x="719" y="255"/>
                  </a:lnTo>
                  <a:lnTo>
                    <a:pt x="720" y="250"/>
                  </a:lnTo>
                  <a:lnTo>
                    <a:pt x="723" y="245"/>
                  </a:lnTo>
                  <a:lnTo>
                    <a:pt x="725" y="241"/>
                  </a:lnTo>
                  <a:lnTo>
                    <a:pt x="726" y="236"/>
                  </a:lnTo>
                  <a:lnTo>
                    <a:pt x="726" y="235"/>
                  </a:lnTo>
                  <a:lnTo>
                    <a:pt x="725" y="235"/>
                  </a:lnTo>
                  <a:lnTo>
                    <a:pt x="725" y="236"/>
                  </a:lnTo>
                  <a:lnTo>
                    <a:pt x="724" y="236"/>
                  </a:lnTo>
                  <a:lnTo>
                    <a:pt x="723" y="236"/>
                  </a:lnTo>
                  <a:lnTo>
                    <a:pt x="722" y="236"/>
                  </a:lnTo>
                  <a:lnTo>
                    <a:pt x="722" y="235"/>
                  </a:lnTo>
                  <a:lnTo>
                    <a:pt x="722" y="233"/>
                  </a:lnTo>
                  <a:lnTo>
                    <a:pt x="722" y="232"/>
                  </a:lnTo>
                  <a:lnTo>
                    <a:pt x="722" y="229"/>
                  </a:lnTo>
                  <a:lnTo>
                    <a:pt x="722" y="228"/>
                  </a:lnTo>
                  <a:lnTo>
                    <a:pt x="720" y="227"/>
                  </a:lnTo>
                  <a:lnTo>
                    <a:pt x="717" y="227"/>
                  </a:lnTo>
                  <a:lnTo>
                    <a:pt x="715" y="226"/>
                  </a:lnTo>
                  <a:lnTo>
                    <a:pt x="713" y="225"/>
                  </a:lnTo>
                  <a:lnTo>
                    <a:pt x="713" y="222"/>
                  </a:lnTo>
                  <a:lnTo>
                    <a:pt x="715" y="218"/>
                  </a:lnTo>
                  <a:lnTo>
                    <a:pt x="716" y="215"/>
                  </a:lnTo>
                  <a:lnTo>
                    <a:pt x="716" y="212"/>
                  </a:lnTo>
                  <a:lnTo>
                    <a:pt x="715" y="208"/>
                  </a:lnTo>
                  <a:lnTo>
                    <a:pt x="710" y="203"/>
                  </a:lnTo>
                  <a:lnTo>
                    <a:pt x="708" y="202"/>
                  </a:lnTo>
                  <a:lnTo>
                    <a:pt x="706" y="201"/>
                  </a:lnTo>
                  <a:lnTo>
                    <a:pt x="706" y="200"/>
                  </a:lnTo>
                  <a:lnTo>
                    <a:pt x="707" y="198"/>
                  </a:lnTo>
                  <a:lnTo>
                    <a:pt x="710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6" y="200"/>
                  </a:lnTo>
                  <a:lnTo>
                    <a:pt x="732" y="198"/>
                  </a:lnTo>
                  <a:lnTo>
                    <a:pt x="737" y="194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8" y="194"/>
                  </a:lnTo>
                  <a:lnTo>
                    <a:pt x="749" y="195"/>
                  </a:lnTo>
                  <a:lnTo>
                    <a:pt x="755" y="198"/>
                  </a:lnTo>
                  <a:lnTo>
                    <a:pt x="762" y="201"/>
                  </a:lnTo>
                  <a:lnTo>
                    <a:pt x="762" y="203"/>
                  </a:lnTo>
                  <a:lnTo>
                    <a:pt x="761" y="204"/>
                  </a:lnTo>
                  <a:lnTo>
                    <a:pt x="761" y="204"/>
                  </a:lnTo>
                  <a:lnTo>
                    <a:pt x="762" y="204"/>
                  </a:lnTo>
                  <a:lnTo>
                    <a:pt x="764" y="204"/>
                  </a:lnTo>
                  <a:lnTo>
                    <a:pt x="765" y="203"/>
                  </a:lnTo>
                  <a:lnTo>
                    <a:pt x="767" y="203"/>
                  </a:lnTo>
                  <a:lnTo>
                    <a:pt x="768" y="205"/>
                  </a:lnTo>
                  <a:lnTo>
                    <a:pt x="768" y="206"/>
                  </a:lnTo>
                  <a:lnTo>
                    <a:pt x="769" y="207"/>
                  </a:lnTo>
                  <a:lnTo>
                    <a:pt x="769" y="208"/>
                  </a:lnTo>
                  <a:lnTo>
                    <a:pt x="769" y="209"/>
                  </a:lnTo>
                  <a:lnTo>
                    <a:pt x="770" y="210"/>
                  </a:lnTo>
                  <a:lnTo>
                    <a:pt x="773" y="211"/>
                  </a:lnTo>
                  <a:lnTo>
                    <a:pt x="777" y="210"/>
                  </a:lnTo>
                  <a:lnTo>
                    <a:pt x="780" y="209"/>
                  </a:lnTo>
                  <a:lnTo>
                    <a:pt x="783" y="208"/>
                  </a:lnTo>
                  <a:lnTo>
                    <a:pt x="786" y="208"/>
                  </a:lnTo>
                  <a:lnTo>
                    <a:pt x="789" y="208"/>
                  </a:lnTo>
                  <a:lnTo>
                    <a:pt x="792" y="209"/>
                  </a:lnTo>
                  <a:lnTo>
                    <a:pt x="794" y="212"/>
                  </a:lnTo>
                  <a:lnTo>
                    <a:pt x="795" y="217"/>
                  </a:lnTo>
                  <a:lnTo>
                    <a:pt x="795" y="223"/>
                  </a:lnTo>
                  <a:lnTo>
                    <a:pt x="795" y="225"/>
                  </a:lnTo>
                  <a:lnTo>
                    <a:pt x="793" y="226"/>
                  </a:lnTo>
                  <a:lnTo>
                    <a:pt x="790" y="226"/>
                  </a:lnTo>
                  <a:lnTo>
                    <a:pt x="787" y="225"/>
                  </a:lnTo>
                  <a:lnTo>
                    <a:pt x="783" y="225"/>
                  </a:lnTo>
                  <a:lnTo>
                    <a:pt x="783" y="226"/>
                  </a:lnTo>
                  <a:lnTo>
                    <a:pt x="786" y="232"/>
                  </a:lnTo>
                  <a:lnTo>
                    <a:pt x="789" y="235"/>
                  </a:lnTo>
                  <a:lnTo>
                    <a:pt x="793" y="236"/>
                  </a:lnTo>
                  <a:lnTo>
                    <a:pt x="796" y="236"/>
                  </a:lnTo>
                  <a:lnTo>
                    <a:pt x="805" y="235"/>
                  </a:lnTo>
                  <a:lnTo>
                    <a:pt x="809" y="235"/>
                  </a:lnTo>
                  <a:lnTo>
                    <a:pt x="813" y="237"/>
                  </a:lnTo>
                  <a:lnTo>
                    <a:pt x="817" y="240"/>
                  </a:lnTo>
                  <a:lnTo>
                    <a:pt x="820" y="245"/>
                  </a:lnTo>
                  <a:lnTo>
                    <a:pt x="820" y="249"/>
                  </a:lnTo>
                  <a:lnTo>
                    <a:pt x="818" y="253"/>
                  </a:lnTo>
                  <a:lnTo>
                    <a:pt x="816" y="257"/>
                  </a:lnTo>
                  <a:lnTo>
                    <a:pt x="815" y="261"/>
                  </a:lnTo>
                  <a:lnTo>
                    <a:pt x="816" y="261"/>
                  </a:lnTo>
                  <a:lnTo>
                    <a:pt x="817" y="261"/>
                  </a:lnTo>
                  <a:lnTo>
                    <a:pt x="818" y="260"/>
                  </a:lnTo>
                  <a:lnTo>
                    <a:pt x="819" y="259"/>
                  </a:lnTo>
                  <a:lnTo>
                    <a:pt x="820" y="258"/>
                  </a:lnTo>
                  <a:lnTo>
                    <a:pt x="821" y="257"/>
                  </a:lnTo>
                  <a:lnTo>
                    <a:pt x="822" y="255"/>
                  </a:lnTo>
                  <a:lnTo>
                    <a:pt x="822" y="253"/>
                  </a:lnTo>
                  <a:lnTo>
                    <a:pt x="821" y="250"/>
                  </a:lnTo>
                  <a:lnTo>
                    <a:pt x="821" y="248"/>
                  </a:lnTo>
                  <a:lnTo>
                    <a:pt x="820" y="246"/>
                  </a:lnTo>
                  <a:lnTo>
                    <a:pt x="821" y="245"/>
                  </a:lnTo>
                  <a:lnTo>
                    <a:pt x="822" y="245"/>
                  </a:lnTo>
                  <a:lnTo>
                    <a:pt x="823" y="247"/>
                  </a:lnTo>
                  <a:lnTo>
                    <a:pt x="823" y="249"/>
                  </a:lnTo>
                  <a:lnTo>
                    <a:pt x="823" y="252"/>
                  </a:lnTo>
                  <a:lnTo>
                    <a:pt x="824" y="254"/>
                  </a:lnTo>
                  <a:lnTo>
                    <a:pt x="825" y="254"/>
                  </a:lnTo>
                  <a:lnTo>
                    <a:pt x="825" y="252"/>
                  </a:lnTo>
                  <a:lnTo>
                    <a:pt x="824" y="251"/>
                  </a:lnTo>
                  <a:lnTo>
                    <a:pt x="824" y="250"/>
                  </a:lnTo>
                  <a:lnTo>
                    <a:pt x="824" y="248"/>
                  </a:lnTo>
                  <a:lnTo>
                    <a:pt x="824" y="246"/>
                  </a:lnTo>
                  <a:lnTo>
                    <a:pt x="824" y="246"/>
                  </a:lnTo>
                  <a:lnTo>
                    <a:pt x="827" y="245"/>
                  </a:lnTo>
                  <a:lnTo>
                    <a:pt x="835" y="246"/>
                  </a:lnTo>
                  <a:lnTo>
                    <a:pt x="838" y="246"/>
                  </a:lnTo>
                  <a:lnTo>
                    <a:pt x="840" y="245"/>
                  </a:lnTo>
                  <a:lnTo>
                    <a:pt x="841" y="243"/>
                  </a:lnTo>
                  <a:lnTo>
                    <a:pt x="840" y="241"/>
                  </a:lnTo>
                  <a:lnTo>
                    <a:pt x="839" y="238"/>
                  </a:lnTo>
                  <a:lnTo>
                    <a:pt x="837" y="236"/>
                  </a:lnTo>
                  <a:lnTo>
                    <a:pt x="836" y="233"/>
                  </a:lnTo>
                  <a:lnTo>
                    <a:pt x="836" y="233"/>
                  </a:lnTo>
                  <a:lnTo>
                    <a:pt x="837" y="232"/>
                  </a:lnTo>
                  <a:lnTo>
                    <a:pt x="840" y="232"/>
                  </a:lnTo>
                  <a:lnTo>
                    <a:pt x="841" y="232"/>
                  </a:lnTo>
                  <a:lnTo>
                    <a:pt x="841" y="227"/>
                  </a:lnTo>
                  <a:lnTo>
                    <a:pt x="841" y="223"/>
                  </a:lnTo>
                  <a:lnTo>
                    <a:pt x="841" y="218"/>
                  </a:lnTo>
                  <a:lnTo>
                    <a:pt x="843" y="214"/>
                  </a:lnTo>
                  <a:lnTo>
                    <a:pt x="843" y="214"/>
                  </a:lnTo>
                  <a:lnTo>
                    <a:pt x="844" y="214"/>
                  </a:lnTo>
                  <a:lnTo>
                    <a:pt x="844" y="215"/>
                  </a:lnTo>
                  <a:lnTo>
                    <a:pt x="844" y="216"/>
                  </a:lnTo>
                  <a:lnTo>
                    <a:pt x="845" y="217"/>
                  </a:lnTo>
                  <a:lnTo>
                    <a:pt x="845" y="219"/>
                  </a:lnTo>
                  <a:lnTo>
                    <a:pt x="846" y="220"/>
                  </a:lnTo>
                  <a:lnTo>
                    <a:pt x="847" y="221"/>
                  </a:lnTo>
                  <a:lnTo>
                    <a:pt x="847" y="221"/>
                  </a:lnTo>
                  <a:lnTo>
                    <a:pt x="848" y="221"/>
                  </a:lnTo>
                  <a:lnTo>
                    <a:pt x="849" y="221"/>
                  </a:lnTo>
                  <a:lnTo>
                    <a:pt x="849" y="220"/>
                  </a:lnTo>
                  <a:lnTo>
                    <a:pt x="850" y="220"/>
                  </a:lnTo>
                  <a:lnTo>
                    <a:pt x="850" y="221"/>
                  </a:lnTo>
                  <a:lnTo>
                    <a:pt x="848" y="223"/>
                  </a:lnTo>
                  <a:lnTo>
                    <a:pt x="848" y="223"/>
                  </a:lnTo>
                  <a:lnTo>
                    <a:pt x="851" y="225"/>
                  </a:lnTo>
                  <a:lnTo>
                    <a:pt x="853" y="225"/>
                  </a:lnTo>
                  <a:lnTo>
                    <a:pt x="855" y="223"/>
                  </a:lnTo>
                  <a:lnTo>
                    <a:pt x="857" y="222"/>
                  </a:lnTo>
                  <a:lnTo>
                    <a:pt x="858" y="222"/>
                  </a:lnTo>
                  <a:lnTo>
                    <a:pt x="859" y="223"/>
                  </a:lnTo>
                  <a:lnTo>
                    <a:pt x="861" y="226"/>
                  </a:lnTo>
                  <a:lnTo>
                    <a:pt x="863" y="230"/>
                  </a:lnTo>
                  <a:lnTo>
                    <a:pt x="863" y="232"/>
                  </a:lnTo>
                  <a:lnTo>
                    <a:pt x="862" y="235"/>
                  </a:lnTo>
                  <a:lnTo>
                    <a:pt x="862" y="237"/>
                  </a:lnTo>
                  <a:lnTo>
                    <a:pt x="862" y="240"/>
                  </a:lnTo>
                  <a:lnTo>
                    <a:pt x="864" y="240"/>
                  </a:lnTo>
                  <a:lnTo>
                    <a:pt x="866" y="237"/>
                  </a:lnTo>
                  <a:lnTo>
                    <a:pt x="866" y="236"/>
                  </a:lnTo>
                  <a:lnTo>
                    <a:pt x="868" y="234"/>
                  </a:lnTo>
                  <a:lnTo>
                    <a:pt x="869" y="234"/>
                  </a:lnTo>
                  <a:lnTo>
                    <a:pt x="870" y="234"/>
                  </a:lnTo>
                  <a:lnTo>
                    <a:pt x="870" y="234"/>
                  </a:lnTo>
                  <a:lnTo>
                    <a:pt x="869" y="235"/>
                  </a:lnTo>
                  <a:lnTo>
                    <a:pt x="869" y="236"/>
                  </a:lnTo>
                  <a:lnTo>
                    <a:pt x="868" y="238"/>
                  </a:lnTo>
                  <a:lnTo>
                    <a:pt x="868" y="239"/>
                  </a:lnTo>
                  <a:lnTo>
                    <a:pt x="869" y="239"/>
                  </a:lnTo>
                  <a:lnTo>
                    <a:pt x="872" y="240"/>
                  </a:lnTo>
                  <a:lnTo>
                    <a:pt x="878" y="241"/>
                  </a:lnTo>
                  <a:lnTo>
                    <a:pt x="879" y="242"/>
                  </a:lnTo>
                  <a:lnTo>
                    <a:pt x="882" y="245"/>
                  </a:lnTo>
                  <a:lnTo>
                    <a:pt x="883" y="246"/>
                  </a:lnTo>
                  <a:lnTo>
                    <a:pt x="887" y="250"/>
                  </a:lnTo>
                  <a:lnTo>
                    <a:pt x="890" y="254"/>
                  </a:lnTo>
                  <a:lnTo>
                    <a:pt x="894" y="259"/>
                  </a:lnTo>
                  <a:lnTo>
                    <a:pt x="895" y="263"/>
                  </a:lnTo>
                  <a:lnTo>
                    <a:pt x="895" y="263"/>
                  </a:lnTo>
                  <a:lnTo>
                    <a:pt x="894" y="264"/>
                  </a:lnTo>
                  <a:lnTo>
                    <a:pt x="894" y="264"/>
                  </a:lnTo>
                  <a:lnTo>
                    <a:pt x="893" y="264"/>
                  </a:lnTo>
                  <a:lnTo>
                    <a:pt x="892" y="265"/>
                  </a:lnTo>
                  <a:lnTo>
                    <a:pt x="892" y="265"/>
                  </a:lnTo>
                  <a:lnTo>
                    <a:pt x="892" y="266"/>
                  </a:lnTo>
                  <a:lnTo>
                    <a:pt x="895" y="269"/>
                  </a:lnTo>
                  <a:lnTo>
                    <a:pt x="897" y="271"/>
                  </a:lnTo>
                  <a:lnTo>
                    <a:pt x="903" y="271"/>
                  </a:lnTo>
                  <a:lnTo>
                    <a:pt x="906" y="272"/>
                  </a:lnTo>
                  <a:lnTo>
                    <a:pt x="909" y="274"/>
                  </a:lnTo>
                  <a:lnTo>
                    <a:pt x="911" y="277"/>
                  </a:lnTo>
                  <a:lnTo>
                    <a:pt x="913" y="280"/>
                  </a:lnTo>
                  <a:lnTo>
                    <a:pt x="915" y="283"/>
                  </a:lnTo>
                  <a:lnTo>
                    <a:pt x="918" y="285"/>
                  </a:lnTo>
                  <a:lnTo>
                    <a:pt x="919" y="285"/>
                  </a:lnTo>
                  <a:lnTo>
                    <a:pt x="919" y="285"/>
                  </a:lnTo>
                  <a:lnTo>
                    <a:pt x="919" y="280"/>
                  </a:lnTo>
                  <a:lnTo>
                    <a:pt x="920" y="279"/>
                  </a:lnTo>
                  <a:lnTo>
                    <a:pt x="925" y="277"/>
                  </a:lnTo>
                  <a:lnTo>
                    <a:pt x="930" y="277"/>
                  </a:lnTo>
                  <a:lnTo>
                    <a:pt x="935" y="280"/>
                  </a:lnTo>
                  <a:lnTo>
                    <a:pt x="939" y="283"/>
                  </a:lnTo>
                  <a:lnTo>
                    <a:pt x="943" y="287"/>
                  </a:lnTo>
                  <a:lnTo>
                    <a:pt x="946" y="291"/>
                  </a:lnTo>
                  <a:lnTo>
                    <a:pt x="947" y="293"/>
                  </a:lnTo>
                  <a:lnTo>
                    <a:pt x="946" y="295"/>
                  </a:lnTo>
                  <a:lnTo>
                    <a:pt x="943" y="296"/>
                  </a:lnTo>
                  <a:lnTo>
                    <a:pt x="937" y="300"/>
                  </a:lnTo>
                  <a:lnTo>
                    <a:pt x="934" y="304"/>
                  </a:lnTo>
                  <a:lnTo>
                    <a:pt x="934" y="306"/>
                  </a:lnTo>
                  <a:lnTo>
                    <a:pt x="934" y="310"/>
                  </a:lnTo>
                  <a:lnTo>
                    <a:pt x="935" y="312"/>
                  </a:lnTo>
                  <a:lnTo>
                    <a:pt x="937" y="313"/>
                  </a:lnTo>
                  <a:lnTo>
                    <a:pt x="939" y="312"/>
                  </a:lnTo>
                  <a:lnTo>
                    <a:pt x="941" y="309"/>
                  </a:lnTo>
                  <a:lnTo>
                    <a:pt x="943" y="305"/>
                  </a:lnTo>
                  <a:lnTo>
                    <a:pt x="945" y="302"/>
                  </a:lnTo>
                  <a:lnTo>
                    <a:pt x="949" y="298"/>
                  </a:lnTo>
                  <a:lnTo>
                    <a:pt x="952" y="293"/>
                  </a:lnTo>
                  <a:lnTo>
                    <a:pt x="955" y="297"/>
                  </a:lnTo>
                  <a:lnTo>
                    <a:pt x="959" y="299"/>
                  </a:lnTo>
                  <a:lnTo>
                    <a:pt x="962" y="301"/>
                  </a:lnTo>
                  <a:lnTo>
                    <a:pt x="966" y="301"/>
                  </a:lnTo>
                  <a:lnTo>
                    <a:pt x="971" y="301"/>
                  </a:lnTo>
                  <a:lnTo>
                    <a:pt x="974" y="300"/>
                  </a:lnTo>
                  <a:lnTo>
                    <a:pt x="978" y="300"/>
                  </a:lnTo>
                  <a:lnTo>
                    <a:pt x="979" y="300"/>
                  </a:lnTo>
                  <a:lnTo>
                    <a:pt x="980" y="302"/>
                  </a:lnTo>
                  <a:lnTo>
                    <a:pt x="980" y="303"/>
                  </a:lnTo>
                  <a:lnTo>
                    <a:pt x="981" y="305"/>
                  </a:lnTo>
                  <a:lnTo>
                    <a:pt x="986" y="310"/>
                  </a:lnTo>
                  <a:lnTo>
                    <a:pt x="989" y="315"/>
                  </a:lnTo>
                  <a:lnTo>
                    <a:pt x="988" y="315"/>
                  </a:lnTo>
                  <a:lnTo>
                    <a:pt x="988" y="316"/>
                  </a:lnTo>
                  <a:lnTo>
                    <a:pt x="982" y="324"/>
                  </a:lnTo>
                  <a:lnTo>
                    <a:pt x="976" y="333"/>
                  </a:lnTo>
                  <a:lnTo>
                    <a:pt x="972" y="342"/>
                  </a:lnTo>
                  <a:lnTo>
                    <a:pt x="972" y="344"/>
                  </a:lnTo>
                  <a:lnTo>
                    <a:pt x="974" y="350"/>
                  </a:lnTo>
                  <a:lnTo>
                    <a:pt x="973" y="352"/>
                  </a:lnTo>
                  <a:lnTo>
                    <a:pt x="967" y="359"/>
                  </a:lnTo>
                  <a:lnTo>
                    <a:pt x="960" y="366"/>
                  </a:lnTo>
                  <a:lnTo>
                    <a:pt x="953" y="372"/>
                  </a:lnTo>
                  <a:lnTo>
                    <a:pt x="953" y="372"/>
                  </a:lnTo>
                  <a:lnTo>
                    <a:pt x="953" y="371"/>
                  </a:lnTo>
                  <a:lnTo>
                    <a:pt x="953" y="370"/>
                  </a:lnTo>
                  <a:lnTo>
                    <a:pt x="947" y="370"/>
                  </a:lnTo>
                  <a:lnTo>
                    <a:pt x="940" y="372"/>
                  </a:lnTo>
                  <a:lnTo>
                    <a:pt x="939" y="372"/>
                  </a:lnTo>
                  <a:lnTo>
                    <a:pt x="937" y="374"/>
                  </a:lnTo>
                  <a:lnTo>
                    <a:pt x="935" y="375"/>
                  </a:lnTo>
                  <a:lnTo>
                    <a:pt x="934" y="376"/>
                  </a:lnTo>
                  <a:lnTo>
                    <a:pt x="907" y="382"/>
                  </a:lnTo>
                  <a:lnTo>
                    <a:pt x="906" y="383"/>
                  </a:lnTo>
                  <a:lnTo>
                    <a:pt x="905" y="383"/>
                  </a:lnTo>
                  <a:lnTo>
                    <a:pt x="902" y="384"/>
                  </a:lnTo>
                  <a:lnTo>
                    <a:pt x="899" y="389"/>
                  </a:lnTo>
                  <a:lnTo>
                    <a:pt x="897" y="394"/>
                  </a:lnTo>
                  <a:lnTo>
                    <a:pt x="897" y="397"/>
                  </a:lnTo>
                  <a:lnTo>
                    <a:pt x="898" y="399"/>
                  </a:lnTo>
                  <a:lnTo>
                    <a:pt x="899" y="401"/>
                  </a:lnTo>
                  <a:lnTo>
                    <a:pt x="898" y="404"/>
                  </a:lnTo>
                  <a:lnTo>
                    <a:pt x="896" y="406"/>
                  </a:lnTo>
                  <a:lnTo>
                    <a:pt x="893" y="407"/>
                  </a:lnTo>
                  <a:lnTo>
                    <a:pt x="890" y="408"/>
                  </a:lnTo>
                  <a:lnTo>
                    <a:pt x="888" y="410"/>
                  </a:lnTo>
                  <a:lnTo>
                    <a:pt x="886" y="413"/>
                  </a:lnTo>
                  <a:lnTo>
                    <a:pt x="883" y="419"/>
                  </a:lnTo>
                  <a:lnTo>
                    <a:pt x="880" y="433"/>
                  </a:lnTo>
                  <a:lnTo>
                    <a:pt x="879" y="433"/>
                  </a:lnTo>
                  <a:lnTo>
                    <a:pt x="875" y="443"/>
                  </a:lnTo>
                  <a:lnTo>
                    <a:pt x="872" y="453"/>
                  </a:lnTo>
                  <a:lnTo>
                    <a:pt x="869" y="463"/>
                  </a:lnTo>
                  <a:lnTo>
                    <a:pt x="870" y="464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8"/>
                  </a:lnTo>
                  <a:lnTo>
                    <a:pt x="878" y="456"/>
                  </a:lnTo>
                  <a:lnTo>
                    <a:pt x="880" y="451"/>
                  </a:lnTo>
                  <a:lnTo>
                    <a:pt x="882" y="446"/>
                  </a:lnTo>
                  <a:lnTo>
                    <a:pt x="883" y="440"/>
                  </a:lnTo>
                  <a:lnTo>
                    <a:pt x="884" y="435"/>
                  </a:lnTo>
                  <a:lnTo>
                    <a:pt x="887" y="429"/>
                  </a:lnTo>
                  <a:lnTo>
                    <a:pt x="891" y="423"/>
                  </a:lnTo>
                  <a:lnTo>
                    <a:pt x="896" y="416"/>
                  </a:lnTo>
                  <a:lnTo>
                    <a:pt x="902" y="411"/>
                  </a:lnTo>
                  <a:lnTo>
                    <a:pt x="908" y="406"/>
                  </a:lnTo>
                  <a:lnTo>
                    <a:pt x="915" y="402"/>
                  </a:lnTo>
                  <a:lnTo>
                    <a:pt x="922" y="399"/>
                  </a:lnTo>
                  <a:lnTo>
                    <a:pt x="929" y="399"/>
                  </a:lnTo>
                  <a:lnTo>
                    <a:pt x="935" y="401"/>
                  </a:lnTo>
                  <a:lnTo>
                    <a:pt x="938" y="404"/>
                  </a:lnTo>
                  <a:lnTo>
                    <a:pt x="939" y="407"/>
                  </a:lnTo>
                  <a:lnTo>
                    <a:pt x="939" y="410"/>
                  </a:lnTo>
                  <a:lnTo>
                    <a:pt x="938" y="414"/>
                  </a:lnTo>
                  <a:lnTo>
                    <a:pt x="936" y="417"/>
                  </a:lnTo>
                  <a:lnTo>
                    <a:pt x="934" y="420"/>
                  </a:lnTo>
                  <a:lnTo>
                    <a:pt x="932" y="422"/>
                  </a:lnTo>
                  <a:lnTo>
                    <a:pt x="930" y="422"/>
                  </a:lnTo>
                  <a:lnTo>
                    <a:pt x="928" y="421"/>
                  </a:lnTo>
                  <a:lnTo>
                    <a:pt x="925" y="420"/>
                  </a:lnTo>
                  <a:lnTo>
                    <a:pt x="923" y="420"/>
                  </a:lnTo>
                  <a:lnTo>
                    <a:pt x="920" y="421"/>
                  </a:lnTo>
                  <a:lnTo>
                    <a:pt x="917" y="422"/>
                  </a:lnTo>
                  <a:lnTo>
                    <a:pt x="915" y="424"/>
                  </a:lnTo>
                  <a:lnTo>
                    <a:pt x="914" y="427"/>
                  </a:lnTo>
                  <a:lnTo>
                    <a:pt x="916" y="428"/>
                  </a:lnTo>
                  <a:lnTo>
                    <a:pt x="918" y="427"/>
                  </a:lnTo>
                  <a:lnTo>
                    <a:pt x="921" y="426"/>
                  </a:lnTo>
                  <a:lnTo>
                    <a:pt x="924" y="425"/>
                  </a:lnTo>
                  <a:lnTo>
                    <a:pt x="926" y="425"/>
                  </a:lnTo>
                  <a:lnTo>
                    <a:pt x="930" y="428"/>
                  </a:lnTo>
                  <a:lnTo>
                    <a:pt x="932" y="432"/>
                  </a:lnTo>
                  <a:lnTo>
                    <a:pt x="935" y="436"/>
                  </a:lnTo>
                  <a:lnTo>
                    <a:pt x="938" y="439"/>
                  </a:lnTo>
                  <a:lnTo>
                    <a:pt x="941" y="438"/>
                  </a:lnTo>
                  <a:lnTo>
                    <a:pt x="943" y="437"/>
                  </a:lnTo>
                  <a:lnTo>
                    <a:pt x="944" y="437"/>
                  </a:lnTo>
                  <a:lnTo>
                    <a:pt x="949" y="441"/>
                  </a:lnTo>
                  <a:lnTo>
                    <a:pt x="951" y="445"/>
                  </a:lnTo>
                  <a:lnTo>
                    <a:pt x="951" y="448"/>
                  </a:lnTo>
                  <a:lnTo>
                    <a:pt x="951" y="449"/>
                  </a:lnTo>
                  <a:lnTo>
                    <a:pt x="951" y="451"/>
                  </a:lnTo>
                  <a:lnTo>
                    <a:pt x="951" y="452"/>
                  </a:lnTo>
                  <a:lnTo>
                    <a:pt x="951" y="452"/>
                  </a:lnTo>
                  <a:lnTo>
                    <a:pt x="953" y="453"/>
                  </a:lnTo>
                  <a:lnTo>
                    <a:pt x="957" y="454"/>
                  </a:lnTo>
                  <a:lnTo>
                    <a:pt x="955" y="454"/>
                  </a:lnTo>
                  <a:lnTo>
                    <a:pt x="953" y="455"/>
                  </a:lnTo>
                  <a:lnTo>
                    <a:pt x="952" y="455"/>
                  </a:lnTo>
                  <a:lnTo>
                    <a:pt x="950" y="457"/>
                  </a:lnTo>
                  <a:lnTo>
                    <a:pt x="949" y="460"/>
                  </a:lnTo>
                  <a:lnTo>
                    <a:pt x="948" y="463"/>
                  </a:lnTo>
                  <a:lnTo>
                    <a:pt x="948" y="467"/>
                  </a:lnTo>
                  <a:lnTo>
                    <a:pt x="948" y="471"/>
                  </a:lnTo>
                  <a:lnTo>
                    <a:pt x="947" y="474"/>
                  </a:lnTo>
                  <a:lnTo>
                    <a:pt x="946" y="475"/>
                  </a:lnTo>
                  <a:lnTo>
                    <a:pt x="941" y="475"/>
                  </a:lnTo>
                  <a:lnTo>
                    <a:pt x="938" y="476"/>
                  </a:lnTo>
                  <a:lnTo>
                    <a:pt x="935" y="477"/>
                  </a:lnTo>
                  <a:lnTo>
                    <a:pt x="932" y="478"/>
                  </a:lnTo>
                  <a:lnTo>
                    <a:pt x="930" y="481"/>
                  </a:lnTo>
                  <a:lnTo>
                    <a:pt x="930" y="483"/>
                  </a:lnTo>
                  <a:lnTo>
                    <a:pt x="931" y="485"/>
                  </a:lnTo>
                  <a:lnTo>
                    <a:pt x="933" y="488"/>
                  </a:lnTo>
                  <a:lnTo>
                    <a:pt x="933" y="490"/>
                  </a:lnTo>
                  <a:lnTo>
                    <a:pt x="932" y="494"/>
                  </a:lnTo>
                  <a:lnTo>
                    <a:pt x="929" y="497"/>
                  </a:lnTo>
                  <a:lnTo>
                    <a:pt x="925" y="499"/>
                  </a:lnTo>
                  <a:lnTo>
                    <a:pt x="923" y="499"/>
                  </a:lnTo>
                  <a:lnTo>
                    <a:pt x="922" y="498"/>
                  </a:lnTo>
                  <a:lnTo>
                    <a:pt x="920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7" y="501"/>
                  </a:lnTo>
                  <a:lnTo>
                    <a:pt x="915" y="507"/>
                  </a:lnTo>
                  <a:lnTo>
                    <a:pt x="914" y="509"/>
                  </a:lnTo>
                  <a:lnTo>
                    <a:pt x="912" y="510"/>
                  </a:lnTo>
                  <a:lnTo>
                    <a:pt x="910" y="510"/>
                  </a:lnTo>
                  <a:lnTo>
                    <a:pt x="909" y="510"/>
                  </a:lnTo>
                  <a:lnTo>
                    <a:pt x="908" y="510"/>
                  </a:lnTo>
                  <a:lnTo>
                    <a:pt x="907" y="511"/>
                  </a:lnTo>
                  <a:lnTo>
                    <a:pt x="906" y="511"/>
                  </a:lnTo>
                  <a:lnTo>
                    <a:pt x="906" y="512"/>
                  </a:lnTo>
                  <a:lnTo>
                    <a:pt x="907" y="513"/>
                  </a:lnTo>
                  <a:lnTo>
                    <a:pt x="907" y="516"/>
                  </a:lnTo>
                  <a:lnTo>
                    <a:pt x="905" y="521"/>
                  </a:lnTo>
                  <a:lnTo>
                    <a:pt x="900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900" y="546"/>
                  </a:lnTo>
                  <a:lnTo>
                    <a:pt x="900" y="547"/>
                  </a:lnTo>
                  <a:lnTo>
                    <a:pt x="901" y="547"/>
                  </a:lnTo>
                  <a:lnTo>
                    <a:pt x="902" y="547"/>
                  </a:lnTo>
                  <a:lnTo>
                    <a:pt x="903" y="548"/>
                  </a:lnTo>
                  <a:lnTo>
                    <a:pt x="904" y="549"/>
                  </a:lnTo>
                  <a:lnTo>
                    <a:pt x="904" y="549"/>
                  </a:lnTo>
                  <a:lnTo>
                    <a:pt x="901" y="559"/>
                  </a:lnTo>
                  <a:lnTo>
                    <a:pt x="898" y="565"/>
                  </a:lnTo>
                  <a:lnTo>
                    <a:pt x="895" y="568"/>
                  </a:lnTo>
                  <a:lnTo>
                    <a:pt x="892" y="571"/>
                  </a:lnTo>
                  <a:lnTo>
                    <a:pt x="890" y="571"/>
                  </a:lnTo>
                  <a:lnTo>
                    <a:pt x="886" y="572"/>
                  </a:lnTo>
                  <a:lnTo>
                    <a:pt x="882" y="573"/>
                  </a:lnTo>
                  <a:lnTo>
                    <a:pt x="879" y="574"/>
                  </a:lnTo>
                  <a:lnTo>
                    <a:pt x="875" y="577"/>
                  </a:lnTo>
                  <a:lnTo>
                    <a:pt x="870" y="582"/>
                  </a:lnTo>
                  <a:lnTo>
                    <a:pt x="866" y="588"/>
                  </a:lnTo>
                  <a:lnTo>
                    <a:pt x="863" y="594"/>
                  </a:lnTo>
                  <a:lnTo>
                    <a:pt x="863" y="594"/>
                  </a:lnTo>
                  <a:lnTo>
                    <a:pt x="868" y="594"/>
                  </a:lnTo>
                  <a:lnTo>
                    <a:pt x="868" y="595"/>
                  </a:lnTo>
                  <a:lnTo>
                    <a:pt x="869" y="600"/>
                  </a:lnTo>
                  <a:lnTo>
                    <a:pt x="869" y="606"/>
                  </a:lnTo>
                  <a:lnTo>
                    <a:pt x="868" y="613"/>
                  </a:lnTo>
                  <a:lnTo>
                    <a:pt x="867" y="619"/>
                  </a:lnTo>
                  <a:lnTo>
                    <a:pt x="865" y="624"/>
                  </a:lnTo>
                  <a:lnTo>
                    <a:pt x="862" y="627"/>
                  </a:lnTo>
                  <a:lnTo>
                    <a:pt x="855" y="629"/>
                  </a:lnTo>
                  <a:lnTo>
                    <a:pt x="858" y="631"/>
                  </a:lnTo>
                  <a:lnTo>
                    <a:pt x="860" y="634"/>
                  </a:lnTo>
                  <a:lnTo>
                    <a:pt x="861" y="637"/>
                  </a:lnTo>
                  <a:lnTo>
                    <a:pt x="861" y="641"/>
                  </a:lnTo>
                  <a:lnTo>
                    <a:pt x="860" y="644"/>
                  </a:lnTo>
                  <a:lnTo>
                    <a:pt x="858" y="647"/>
                  </a:lnTo>
                  <a:lnTo>
                    <a:pt x="857" y="654"/>
                  </a:lnTo>
                  <a:lnTo>
                    <a:pt x="854" y="663"/>
                  </a:lnTo>
                  <a:lnTo>
                    <a:pt x="853" y="666"/>
                  </a:lnTo>
                  <a:lnTo>
                    <a:pt x="853" y="667"/>
                  </a:lnTo>
                  <a:lnTo>
                    <a:pt x="849" y="661"/>
                  </a:lnTo>
                  <a:lnTo>
                    <a:pt x="846" y="654"/>
                  </a:lnTo>
                  <a:lnTo>
                    <a:pt x="844" y="647"/>
                  </a:lnTo>
                  <a:lnTo>
                    <a:pt x="843" y="640"/>
                  </a:lnTo>
                  <a:lnTo>
                    <a:pt x="843" y="640"/>
                  </a:lnTo>
                  <a:lnTo>
                    <a:pt x="844" y="639"/>
                  </a:lnTo>
                  <a:lnTo>
                    <a:pt x="845" y="639"/>
                  </a:lnTo>
                  <a:lnTo>
                    <a:pt x="846" y="639"/>
                  </a:lnTo>
                  <a:lnTo>
                    <a:pt x="847" y="637"/>
                  </a:lnTo>
                  <a:lnTo>
                    <a:pt x="847" y="637"/>
                  </a:lnTo>
                  <a:lnTo>
                    <a:pt x="844" y="634"/>
                  </a:lnTo>
                  <a:lnTo>
                    <a:pt x="837" y="628"/>
                  </a:lnTo>
                  <a:lnTo>
                    <a:pt x="837" y="629"/>
                  </a:lnTo>
                  <a:lnTo>
                    <a:pt x="838" y="630"/>
                  </a:lnTo>
                  <a:lnTo>
                    <a:pt x="840" y="636"/>
                  </a:lnTo>
                  <a:lnTo>
                    <a:pt x="841" y="643"/>
                  </a:lnTo>
                  <a:lnTo>
                    <a:pt x="842" y="644"/>
                  </a:lnTo>
                  <a:lnTo>
                    <a:pt x="843" y="645"/>
                  </a:lnTo>
                  <a:lnTo>
                    <a:pt x="844" y="648"/>
                  </a:lnTo>
                  <a:lnTo>
                    <a:pt x="844" y="649"/>
                  </a:lnTo>
                  <a:lnTo>
                    <a:pt x="844" y="649"/>
                  </a:lnTo>
                  <a:lnTo>
                    <a:pt x="840" y="649"/>
                  </a:lnTo>
                  <a:lnTo>
                    <a:pt x="837" y="649"/>
                  </a:lnTo>
                  <a:lnTo>
                    <a:pt x="839" y="654"/>
                  </a:lnTo>
                  <a:lnTo>
                    <a:pt x="842" y="658"/>
                  </a:lnTo>
                  <a:lnTo>
                    <a:pt x="843" y="659"/>
                  </a:lnTo>
                  <a:lnTo>
                    <a:pt x="846" y="659"/>
                  </a:lnTo>
                  <a:lnTo>
                    <a:pt x="843" y="660"/>
                  </a:lnTo>
                  <a:lnTo>
                    <a:pt x="840" y="661"/>
                  </a:lnTo>
                  <a:lnTo>
                    <a:pt x="836" y="662"/>
                  </a:lnTo>
                  <a:lnTo>
                    <a:pt x="833" y="663"/>
                  </a:lnTo>
                  <a:lnTo>
                    <a:pt x="832" y="665"/>
                  </a:lnTo>
                  <a:lnTo>
                    <a:pt x="832" y="667"/>
                  </a:lnTo>
                  <a:lnTo>
                    <a:pt x="835" y="671"/>
                  </a:lnTo>
                  <a:lnTo>
                    <a:pt x="840" y="672"/>
                  </a:lnTo>
                  <a:lnTo>
                    <a:pt x="845" y="674"/>
                  </a:lnTo>
                  <a:lnTo>
                    <a:pt x="851" y="675"/>
                  </a:lnTo>
                  <a:lnTo>
                    <a:pt x="855" y="677"/>
                  </a:lnTo>
                  <a:lnTo>
                    <a:pt x="857" y="680"/>
                  </a:lnTo>
                  <a:lnTo>
                    <a:pt x="859" y="683"/>
                  </a:lnTo>
                  <a:lnTo>
                    <a:pt x="860" y="686"/>
                  </a:lnTo>
                  <a:lnTo>
                    <a:pt x="859" y="688"/>
                  </a:lnTo>
                  <a:lnTo>
                    <a:pt x="857" y="690"/>
                  </a:lnTo>
                  <a:lnTo>
                    <a:pt x="848" y="691"/>
                  </a:lnTo>
                  <a:lnTo>
                    <a:pt x="845" y="693"/>
                  </a:lnTo>
                  <a:lnTo>
                    <a:pt x="845" y="694"/>
                  </a:lnTo>
                  <a:lnTo>
                    <a:pt x="846" y="694"/>
                  </a:lnTo>
                  <a:lnTo>
                    <a:pt x="848" y="693"/>
                  </a:lnTo>
                  <a:lnTo>
                    <a:pt x="851" y="692"/>
                  </a:lnTo>
                  <a:lnTo>
                    <a:pt x="854" y="691"/>
                  </a:lnTo>
                  <a:lnTo>
                    <a:pt x="856" y="691"/>
                  </a:lnTo>
                  <a:lnTo>
                    <a:pt x="858" y="692"/>
                  </a:lnTo>
                  <a:lnTo>
                    <a:pt x="860" y="694"/>
                  </a:lnTo>
                  <a:lnTo>
                    <a:pt x="861" y="695"/>
                  </a:lnTo>
                  <a:lnTo>
                    <a:pt x="861" y="697"/>
                  </a:lnTo>
                  <a:lnTo>
                    <a:pt x="860" y="700"/>
                  </a:lnTo>
                  <a:lnTo>
                    <a:pt x="858" y="703"/>
                  </a:lnTo>
                  <a:lnTo>
                    <a:pt x="856" y="704"/>
                  </a:lnTo>
                  <a:lnTo>
                    <a:pt x="855" y="704"/>
                  </a:lnTo>
                  <a:lnTo>
                    <a:pt x="854" y="704"/>
                  </a:lnTo>
                  <a:lnTo>
                    <a:pt x="853" y="705"/>
                  </a:lnTo>
                  <a:lnTo>
                    <a:pt x="852" y="705"/>
                  </a:lnTo>
                  <a:lnTo>
                    <a:pt x="851" y="706"/>
                  </a:lnTo>
                  <a:lnTo>
                    <a:pt x="852" y="707"/>
                  </a:lnTo>
                  <a:lnTo>
                    <a:pt x="852" y="709"/>
                  </a:lnTo>
                  <a:lnTo>
                    <a:pt x="854" y="711"/>
                  </a:lnTo>
                  <a:lnTo>
                    <a:pt x="855" y="713"/>
                  </a:lnTo>
                  <a:lnTo>
                    <a:pt x="855" y="714"/>
                  </a:lnTo>
                  <a:lnTo>
                    <a:pt x="851" y="718"/>
                  </a:lnTo>
                  <a:lnTo>
                    <a:pt x="846" y="721"/>
                  </a:lnTo>
                  <a:lnTo>
                    <a:pt x="840" y="723"/>
                  </a:lnTo>
                  <a:lnTo>
                    <a:pt x="840" y="723"/>
                  </a:lnTo>
                  <a:lnTo>
                    <a:pt x="839" y="723"/>
                  </a:lnTo>
                  <a:lnTo>
                    <a:pt x="839" y="722"/>
                  </a:lnTo>
                  <a:lnTo>
                    <a:pt x="839" y="720"/>
                  </a:lnTo>
                  <a:lnTo>
                    <a:pt x="838" y="720"/>
                  </a:lnTo>
                  <a:lnTo>
                    <a:pt x="838" y="719"/>
                  </a:lnTo>
                  <a:lnTo>
                    <a:pt x="838" y="719"/>
                  </a:lnTo>
                  <a:lnTo>
                    <a:pt x="833" y="726"/>
                  </a:lnTo>
                  <a:lnTo>
                    <a:pt x="828" y="733"/>
                  </a:lnTo>
                  <a:lnTo>
                    <a:pt x="823" y="741"/>
                  </a:lnTo>
                  <a:lnTo>
                    <a:pt x="821" y="742"/>
                  </a:lnTo>
                  <a:lnTo>
                    <a:pt x="820" y="744"/>
                  </a:lnTo>
                  <a:lnTo>
                    <a:pt x="819" y="745"/>
                  </a:lnTo>
                  <a:lnTo>
                    <a:pt x="818" y="746"/>
                  </a:lnTo>
                  <a:lnTo>
                    <a:pt x="815" y="753"/>
                  </a:lnTo>
                  <a:lnTo>
                    <a:pt x="815" y="756"/>
                  </a:lnTo>
                  <a:lnTo>
                    <a:pt x="814" y="757"/>
                  </a:lnTo>
                  <a:lnTo>
                    <a:pt x="812" y="760"/>
                  </a:lnTo>
                  <a:lnTo>
                    <a:pt x="807" y="766"/>
                  </a:lnTo>
                  <a:lnTo>
                    <a:pt x="803" y="770"/>
                  </a:lnTo>
                  <a:lnTo>
                    <a:pt x="800" y="771"/>
                  </a:lnTo>
                  <a:lnTo>
                    <a:pt x="797" y="772"/>
                  </a:lnTo>
                  <a:lnTo>
                    <a:pt x="794" y="772"/>
                  </a:lnTo>
                  <a:lnTo>
                    <a:pt x="792" y="773"/>
                  </a:lnTo>
                  <a:lnTo>
                    <a:pt x="791" y="776"/>
                  </a:lnTo>
                  <a:lnTo>
                    <a:pt x="790" y="779"/>
                  </a:lnTo>
                  <a:lnTo>
                    <a:pt x="790" y="782"/>
                  </a:lnTo>
                  <a:lnTo>
                    <a:pt x="789" y="784"/>
                  </a:lnTo>
                  <a:lnTo>
                    <a:pt x="787" y="788"/>
                  </a:lnTo>
                  <a:lnTo>
                    <a:pt x="785" y="789"/>
                  </a:lnTo>
                  <a:lnTo>
                    <a:pt x="784" y="791"/>
                  </a:lnTo>
                  <a:lnTo>
                    <a:pt x="783" y="791"/>
                  </a:lnTo>
                  <a:lnTo>
                    <a:pt x="782" y="792"/>
                  </a:lnTo>
                  <a:lnTo>
                    <a:pt x="781" y="794"/>
                  </a:lnTo>
                  <a:lnTo>
                    <a:pt x="781" y="799"/>
                  </a:lnTo>
                  <a:lnTo>
                    <a:pt x="781" y="809"/>
                  </a:lnTo>
                  <a:lnTo>
                    <a:pt x="783" y="818"/>
                  </a:lnTo>
                  <a:lnTo>
                    <a:pt x="787" y="827"/>
                  </a:lnTo>
                  <a:lnTo>
                    <a:pt x="791" y="836"/>
                  </a:lnTo>
                  <a:lnTo>
                    <a:pt x="795" y="844"/>
                  </a:lnTo>
                  <a:lnTo>
                    <a:pt x="800" y="850"/>
                  </a:lnTo>
                  <a:lnTo>
                    <a:pt x="803" y="855"/>
                  </a:lnTo>
                  <a:lnTo>
                    <a:pt x="804" y="858"/>
                  </a:lnTo>
                  <a:lnTo>
                    <a:pt x="806" y="864"/>
                  </a:lnTo>
                  <a:lnTo>
                    <a:pt x="807" y="866"/>
                  </a:lnTo>
                  <a:lnTo>
                    <a:pt x="807" y="868"/>
                  </a:lnTo>
                  <a:lnTo>
                    <a:pt x="806" y="867"/>
                  </a:lnTo>
                  <a:lnTo>
                    <a:pt x="804" y="866"/>
                  </a:lnTo>
                  <a:lnTo>
                    <a:pt x="806" y="869"/>
                  </a:lnTo>
                  <a:lnTo>
                    <a:pt x="807" y="871"/>
                  </a:lnTo>
                  <a:lnTo>
                    <a:pt x="811" y="878"/>
                  </a:lnTo>
                  <a:lnTo>
                    <a:pt x="814" y="885"/>
                  </a:lnTo>
                  <a:lnTo>
                    <a:pt x="816" y="892"/>
                  </a:lnTo>
                  <a:lnTo>
                    <a:pt x="816" y="899"/>
                  </a:lnTo>
                  <a:lnTo>
                    <a:pt x="816" y="907"/>
                  </a:lnTo>
                  <a:lnTo>
                    <a:pt x="815" y="915"/>
                  </a:lnTo>
                  <a:lnTo>
                    <a:pt x="814" y="918"/>
                  </a:lnTo>
                  <a:lnTo>
                    <a:pt x="811" y="921"/>
                  </a:lnTo>
                  <a:lnTo>
                    <a:pt x="808" y="923"/>
                  </a:lnTo>
                  <a:lnTo>
                    <a:pt x="804" y="924"/>
                  </a:lnTo>
                  <a:lnTo>
                    <a:pt x="800" y="924"/>
                  </a:lnTo>
                  <a:lnTo>
                    <a:pt x="798" y="923"/>
                  </a:lnTo>
                  <a:lnTo>
                    <a:pt x="798" y="923"/>
                  </a:lnTo>
                  <a:lnTo>
                    <a:pt x="798" y="921"/>
                  </a:lnTo>
                  <a:lnTo>
                    <a:pt x="798" y="920"/>
                  </a:lnTo>
                  <a:lnTo>
                    <a:pt x="800" y="920"/>
                  </a:lnTo>
                  <a:lnTo>
                    <a:pt x="801" y="920"/>
                  </a:lnTo>
                  <a:lnTo>
                    <a:pt x="802" y="921"/>
                  </a:lnTo>
                  <a:lnTo>
                    <a:pt x="802" y="921"/>
                  </a:lnTo>
                  <a:lnTo>
                    <a:pt x="798" y="918"/>
                  </a:lnTo>
                  <a:lnTo>
                    <a:pt x="793" y="915"/>
                  </a:lnTo>
                  <a:lnTo>
                    <a:pt x="789" y="912"/>
                  </a:lnTo>
                  <a:lnTo>
                    <a:pt x="786" y="909"/>
                  </a:lnTo>
                  <a:lnTo>
                    <a:pt x="782" y="905"/>
                  </a:lnTo>
                  <a:lnTo>
                    <a:pt x="781" y="899"/>
                  </a:lnTo>
                  <a:lnTo>
                    <a:pt x="781" y="898"/>
                  </a:lnTo>
                  <a:lnTo>
                    <a:pt x="780" y="898"/>
                  </a:lnTo>
                  <a:lnTo>
                    <a:pt x="780" y="896"/>
                  </a:lnTo>
                  <a:lnTo>
                    <a:pt x="779" y="896"/>
                  </a:lnTo>
                  <a:lnTo>
                    <a:pt x="779" y="895"/>
                  </a:lnTo>
                  <a:lnTo>
                    <a:pt x="768" y="884"/>
                  </a:lnTo>
                  <a:lnTo>
                    <a:pt x="766" y="880"/>
                  </a:lnTo>
                  <a:lnTo>
                    <a:pt x="766" y="879"/>
                  </a:lnTo>
                  <a:lnTo>
                    <a:pt x="767" y="878"/>
                  </a:lnTo>
                  <a:lnTo>
                    <a:pt x="768" y="878"/>
                  </a:lnTo>
                  <a:lnTo>
                    <a:pt x="769" y="877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4"/>
                  </a:lnTo>
                  <a:lnTo>
                    <a:pt x="770" y="873"/>
                  </a:lnTo>
                  <a:lnTo>
                    <a:pt x="768" y="873"/>
                  </a:lnTo>
                  <a:lnTo>
                    <a:pt x="766" y="874"/>
                  </a:lnTo>
                  <a:lnTo>
                    <a:pt x="764" y="874"/>
                  </a:lnTo>
                  <a:lnTo>
                    <a:pt x="763" y="873"/>
                  </a:lnTo>
                  <a:lnTo>
                    <a:pt x="763" y="872"/>
                  </a:lnTo>
                  <a:lnTo>
                    <a:pt x="764" y="871"/>
                  </a:lnTo>
                  <a:lnTo>
                    <a:pt x="765" y="870"/>
                  </a:lnTo>
                  <a:lnTo>
                    <a:pt x="765" y="869"/>
                  </a:lnTo>
                  <a:lnTo>
                    <a:pt x="766" y="861"/>
                  </a:lnTo>
                  <a:lnTo>
                    <a:pt x="766" y="852"/>
                  </a:lnTo>
                  <a:lnTo>
                    <a:pt x="765" y="849"/>
                  </a:lnTo>
                  <a:lnTo>
                    <a:pt x="764" y="848"/>
                  </a:lnTo>
                  <a:lnTo>
                    <a:pt x="762" y="847"/>
                  </a:lnTo>
                  <a:lnTo>
                    <a:pt x="760" y="847"/>
                  </a:lnTo>
                  <a:lnTo>
                    <a:pt x="758" y="847"/>
                  </a:lnTo>
                  <a:lnTo>
                    <a:pt x="756" y="845"/>
                  </a:lnTo>
                  <a:lnTo>
                    <a:pt x="746" y="834"/>
                  </a:lnTo>
                  <a:lnTo>
                    <a:pt x="741" y="830"/>
                  </a:lnTo>
                  <a:lnTo>
                    <a:pt x="739" y="830"/>
                  </a:lnTo>
                  <a:lnTo>
                    <a:pt x="734" y="833"/>
                  </a:lnTo>
                  <a:lnTo>
                    <a:pt x="728" y="836"/>
                  </a:lnTo>
                  <a:lnTo>
                    <a:pt x="722" y="839"/>
                  </a:lnTo>
                  <a:lnTo>
                    <a:pt x="717" y="841"/>
                  </a:lnTo>
                  <a:lnTo>
                    <a:pt x="716" y="841"/>
                  </a:lnTo>
                  <a:lnTo>
                    <a:pt x="716" y="837"/>
                  </a:lnTo>
                  <a:lnTo>
                    <a:pt x="715" y="836"/>
                  </a:lnTo>
                  <a:lnTo>
                    <a:pt x="713" y="835"/>
                  </a:lnTo>
                  <a:lnTo>
                    <a:pt x="712" y="834"/>
                  </a:lnTo>
                  <a:lnTo>
                    <a:pt x="711" y="834"/>
                  </a:lnTo>
                  <a:lnTo>
                    <a:pt x="710" y="833"/>
                  </a:lnTo>
                  <a:lnTo>
                    <a:pt x="709" y="832"/>
                  </a:lnTo>
                  <a:lnTo>
                    <a:pt x="709" y="831"/>
                  </a:lnTo>
                  <a:lnTo>
                    <a:pt x="710" y="830"/>
                  </a:lnTo>
                  <a:lnTo>
                    <a:pt x="711" y="829"/>
                  </a:lnTo>
                  <a:lnTo>
                    <a:pt x="712" y="829"/>
                  </a:lnTo>
                  <a:lnTo>
                    <a:pt x="712" y="829"/>
                  </a:lnTo>
                  <a:lnTo>
                    <a:pt x="706" y="828"/>
                  </a:lnTo>
                  <a:lnTo>
                    <a:pt x="701" y="829"/>
                  </a:lnTo>
                  <a:lnTo>
                    <a:pt x="695" y="828"/>
                  </a:lnTo>
                  <a:lnTo>
                    <a:pt x="694" y="828"/>
                  </a:lnTo>
                  <a:lnTo>
                    <a:pt x="695" y="827"/>
                  </a:lnTo>
                  <a:lnTo>
                    <a:pt x="696" y="827"/>
                  </a:lnTo>
                  <a:lnTo>
                    <a:pt x="697" y="827"/>
                  </a:lnTo>
                  <a:lnTo>
                    <a:pt x="699" y="826"/>
                  </a:lnTo>
                  <a:lnTo>
                    <a:pt x="700" y="826"/>
                  </a:lnTo>
                  <a:lnTo>
                    <a:pt x="701" y="826"/>
                  </a:lnTo>
                  <a:lnTo>
                    <a:pt x="692" y="828"/>
                  </a:lnTo>
                  <a:lnTo>
                    <a:pt x="683" y="830"/>
                  </a:lnTo>
                  <a:lnTo>
                    <a:pt x="681" y="831"/>
                  </a:lnTo>
                  <a:lnTo>
                    <a:pt x="680" y="832"/>
                  </a:lnTo>
                  <a:lnTo>
                    <a:pt x="678" y="833"/>
                  </a:lnTo>
                  <a:lnTo>
                    <a:pt x="669" y="834"/>
                  </a:lnTo>
                  <a:lnTo>
                    <a:pt x="661" y="835"/>
                  </a:lnTo>
                  <a:lnTo>
                    <a:pt x="652" y="837"/>
                  </a:lnTo>
                  <a:lnTo>
                    <a:pt x="645" y="839"/>
                  </a:lnTo>
                  <a:lnTo>
                    <a:pt x="644" y="841"/>
                  </a:lnTo>
                  <a:lnTo>
                    <a:pt x="644" y="846"/>
                  </a:lnTo>
                  <a:lnTo>
                    <a:pt x="643" y="848"/>
                  </a:lnTo>
                  <a:lnTo>
                    <a:pt x="642" y="849"/>
                  </a:lnTo>
                  <a:lnTo>
                    <a:pt x="640" y="850"/>
                  </a:lnTo>
                  <a:lnTo>
                    <a:pt x="639" y="851"/>
                  </a:lnTo>
                  <a:lnTo>
                    <a:pt x="637" y="851"/>
                  </a:lnTo>
                  <a:lnTo>
                    <a:pt x="636" y="851"/>
                  </a:lnTo>
                  <a:lnTo>
                    <a:pt x="632" y="849"/>
                  </a:lnTo>
                  <a:lnTo>
                    <a:pt x="631" y="849"/>
                  </a:lnTo>
                  <a:lnTo>
                    <a:pt x="630" y="850"/>
                  </a:lnTo>
                  <a:lnTo>
                    <a:pt x="630" y="851"/>
                  </a:lnTo>
                  <a:lnTo>
                    <a:pt x="633" y="854"/>
                  </a:lnTo>
                  <a:lnTo>
                    <a:pt x="633" y="856"/>
                  </a:lnTo>
                  <a:lnTo>
                    <a:pt x="633" y="857"/>
                  </a:lnTo>
                  <a:lnTo>
                    <a:pt x="631" y="860"/>
                  </a:lnTo>
                  <a:lnTo>
                    <a:pt x="630" y="860"/>
                  </a:lnTo>
                  <a:lnTo>
                    <a:pt x="629" y="858"/>
                  </a:lnTo>
                  <a:lnTo>
                    <a:pt x="627" y="855"/>
                  </a:lnTo>
                  <a:lnTo>
                    <a:pt x="626" y="854"/>
                  </a:lnTo>
                  <a:lnTo>
                    <a:pt x="625" y="855"/>
                  </a:lnTo>
                  <a:lnTo>
                    <a:pt x="624" y="855"/>
                  </a:lnTo>
                  <a:lnTo>
                    <a:pt x="623" y="858"/>
                  </a:lnTo>
                  <a:lnTo>
                    <a:pt x="622" y="859"/>
                  </a:lnTo>
                  <a:lnTo>
                    <a:pt x="621" y="860"/>
                  </a:lnTo>
                  <a:lnTo>
                    <a:pt x="618" y="860"/>
                  </a:lnTo>
                  <a:lnTo>
                    <a:pt x="614" y="859"/>
                  </a:lnTo>
                  <a:lnTo>
                    <a:pt x="611" y="857"/>
                  </a:lnTo>
                  <a:lnTo>
                    <a:pt x="610" y="856"/>
                  </a:lnTo>
                  <a:lnTo>
                    <a:pt x="611" y="855"/>
                  </a:lnTo>
                  <a:lnTo>
                    <a:pt x="611" y="854"/>
                  </a:lnTo>
                  <a:lnTo>
                    <a:pt x="612" y="852"/>
                  </a:lnTo>
                  <a:lnTo>
                    <a:pt x="612" y="851"/>
                  </a:lnTo>
                  <a:lnTo>
                    <a:pt x="611" y="850"/>
                  </a:lnTo>
                  <a:lnTo>
                    <a:pt x="607" y="846"/>
                  </a:lnTo>
                  <a:lnTo>
                    <a:pt x="605" y="843"/>
                  </a:lnTo>
                  <a:lnTo>
                    <a:pt x="603" y="843"/>
                  </a:lnTo>
                  <a:lnTo>
                    <a:pt x="601" y="843"/>
                  </a:lnTo>
                  <a:lnTo>
                    <a:pt x="600" y="845"/>
                  </a:lnTo>
                  <a:lnTo>
                    <a:pt x="599" y="847"/>
                  </a:lnTo>
                  <a:lnTo>
                    <a:pt x="598" y="849"/>
                  </a:lnTo>
                  <a:lnTo>
                    <a:pt x="597" y="851"/>
                  </a:lnTo>
                  <a:lnTo>
                    <a:pt x="595" y="852"/>
                  </a:lnTo>
                  <a:lnTo>
                    <a:pt x="592" y="852"/>
                  </a:lnTo>
                  <a:lnTo>
                    <a:pt x="587" y="850"/>
                  </a:lnTo>
                  <a:lnTo>
                    <a:pt x="581" y="848"/>
                  </a:lnTo>
                  <a:lnTo>
                    <a:pt x="575" y="847"/>
                  </a:lnTo>
                  <a:lnTo>
                    <a:pt x="572" y="847"/>
                  </a:lnTo>
                  <a:lnTo>
                    <a:pt x="568" y="849"/>
                  </a:lnTo>
                  <a:lnTo>
                    <a:pt x="564" y="849"/>
                  </a:lnTo>
                  <a:lnTo>
                    <a:pt x="564" y="848"/>
                  </a:lnTo>
                  <a:lnTo>
                    <a:pt x="564" y="848"/>
                  </a:lnTo>
                  <a:lnTo>
                    <a:pt x="565" y="846"/>
                  </a:lnTo>
                  <a:lnTo>
                    <a:pt x="565" y="844"/>
                  </a:lnTo>
                  <a:lnTo>
                    <a:pt x="565" y="843"/>
                  </a:lnTo>
                  <a:lnTo>
                    <a:pt x="566" y="843"/>
                  </a:lnTo>
                  <a:lnTo>
                    <a:pt x="566" y="842"/>
                  </a:lnTo>
                  <a:lnTo>
                    <a:pt x="565" y="842"/>
                  </a:lnTo>
                  <a:lnTo>
                    <a:pt x="559" y="847"/>
                  </a:lnTo>
                  <a:lnTo>
                    <a:pt x="552" y="851"/>
                  </a:lnTo>
                  <a:lnTo>
                    <a:pt x="552" y="851"/>
                  </a:lnTo>
                  <a:lnTo>
                    <a:pt x="551" y="850"/>
                  </a:lnTo>
                  <a:lnTo>
                    <a:pt x="548" y="850"/>
                  </a:lnTo>
                  <a:lnTo>
                    <a:pt x="548" y="851"/>
                  </a:lnTo>
                  <a:lnTo>
                    <a:pt x="547" y="851"/>
                  </a:lnTo>
                  <a:lnTo>
                    <a:pt x="546" y="852"/>
                  </a:lnTo>
                  <a:lnTo>
                    <a:pt x="546" y="853"/>
                  </a:lnTo>
                  <a:lnTo>
                    <a:pt x="547" y="854"/>
                  </a:lnTo>
                  <a:lnTo>
                    <a:pt x="547" y="855"/>
                  </a:lnTo>
                  <a:lnTo>
                    <a:pt x="541" y="861"/>
                  </a:lnTo>
                  <a:lnTo>
                    <a:pt x="535" y="866"/>
                  </a:lnTo>
                  <a:lnTo>
                    <a:pt x="528" y="870"/>
                  </a:lnTo>
                  <a:lnTo>
                    <a:pt x="521" y="873"/>
                  </a:lnTo>
                  <a:lnTo>
                    <a:pt x="522" y="873"/>
                  </a:lnTo>
                  <a:lnTo>
                    <a:pt x="522" y="872"/>
                  </a:lnTo>
                  <a:lnTo>
                    <a:pt x="524" y="871"/>
                  </a:lnTo>
                  <a:lnTo>
                    <a:pt x="525" y="870"/>
                  </a:lnTo>
                  <a:lnTo>
                    <a:pt x="525" y="869"/>
                  </a:lnTo>
                  <a:lnTo>
                    <a:pt x="522" y="869"/>
                  </a:lnTo>
                  <a:lnTo>
                    <a:pt x="519" y="869"/>
                  </a:lnTo>
                  <a:lnTo>
                    <a:pt x="516" y="871"/>
                  </a:lnTo>
                  <a:lnTo>
                    <a:pt x="516" y="872"/>
                  </a:lnTo>
                  <a:lnTo>
                    <a:pt x="518" y="874"/>
                  </a:lnTo>
                  <a:lnTo>
                    <a:pt x="518" y="874"/>
                  </a:lnTo>
                  <a:lnTo>
                    <a:pt x="515" y="875"/>
                  </a:lnTo>
                  <a:lnTo>
                    <a:pt x="512" y="875"/>
                  </a:lnTo>
                  <a:lnTo>
                    <a:pt x="510" y="875"/>
                  </a:lnTo>
                  <a:lnTo>
                    <a:pt x="509" y="874"/>
                  </a:lnTo>
                  <a:lnTo>
                    <a:pt x="507" y="873"/>
                  </a:lnTo>
                  <a:lnTo>
                    <a:pt x="506" y="872"/>
                  </a:lnTo>
                  <a:lnTo>
                    <a:pt x="505" y="873"/>
                  </a:lnTo>
                  <a:lnTo>
                    <a:pt x="503" y="875"/>
                  </a:lnTo>
                  <a:lnTo>
                    <a:pt x="501" y="879"/>
                  </a:lnTo>
                  <a:lnTo>
                    <a:pt x="497" y="885"/>
                  </a:lnTo>
                  <a:lnTo>
                    <a:pt x="497" y="885"/>
                  </a:lnTo>
                  <a:lnTo>
                    <a:pt x="498" y="887"/>
                  </a:lnTo>
                  <a:lnTo>
                    <a:pt x="499" y="887"/>
                  </a:lnTo>
                  <a:lnTo>
                    <a:pt x="501" y="888"/>
                  </a:lnTo>
                  <a:lnTo>
                    <a:pt x="502" y="888"/>
                  </a:lnTo>
                  <a:lnTo>
                    <a:pt x="502" y="890"/>
                  </a:lnTo>
                  <a:lnTo>
                    <a:pt x="501" y="892"/>
                  </a:lnTo>
                  <a:lnTo>
                    <a:pt x="500" y="894"/>
                  </a:lnTo>
                  <a:lnTo>
                    <a:pt x="498" y="896"/>
                  </a:lnTo>
                  <a:lnTo>
                    <a:pt x="494" y="896"/>
                  </a:lnTo>
                  <a:lnTo>
                    <a:pt x="493" y="895"/>
                  </a:lnTo>
                  <a:lnTo>
                    <a:pt x="493" y="895"/>
                  </a:lnTo>
                  <a:lnTo>
                    <a:pt x="492" y="896"/>
                  </a:lnTo>
                  <a:lnTo>
                    <a:pt x="492" y="896"/>
                  </a:lnTo>
                  <a:lnTo>
                    <a:pt x="494" y="906"/>
                  </a:lnTo>
                  <a:lnTo>
                    <a:pt x="501" y="923"/>
                  </a:lnTo>
                  <a:lnTo>
                    <a:pt x="503" y="923"/>
                  </a:lnTo>
                  <a:lnTo>
                    <a:pt x="499" y="935"/>
                  </a:lnTo>
                  <a:lnTo>
                    <a:pt x="495" y="946"/>
                  </a:lnTo>
                  <a:lnTo>
                    <a:pt x="491" y="962"/>
                  </a:lnTo>
                  <a:lnTo>
                    <a:pt x="490" y="978"/>
                  </a:lnTo>
                  <a:lnTo>
                    <a:pt x="490" y="993"/>
                  </a:lnTo>
                  <a:lnTo>
                    <a:pt x="491" y="1008"/>
                  </a:lnTo>
                  <a:lnTo>
                    <a:pt x="492" y="1011"/>
                  </a:lnTo>
                  <a:lnTo>
                    <a:pt x="493" y="1012"/>
                  </a:lnTo>
                  <a:lnTo>
                    <a:pt x="496" y="1020"/>
                  </a:lnTo>
                  <a:lnTo>
                    <a:pt x="501" y="1028"/>
                  </a:lnTo>
                  <a:lnTo>
                    <a:pt x="504" y="1032"/>
                  </a:lnTo>
                  <a:lnTo>
                    <a:pt x="507" y="1036"/>
                  </a:lnTo>
                  <a:lnTo>
                    <a:pt x="511" y="1040"/>
                  </a:lnTo>
                  <a:lnTo>
                    <a:pt x="514" y="1044"/>
                  </a:lnTo>
                  <a:lnTo>
                    <a:pt x="516" y="1049"/>
                  </a:lnTo>
                  <a:lnTo>
                    <a:pt x="518" y="1058"/>
                  </a:lnTo>
                  <a:lnTo>
                    <a:pt x="520" y="1062"/>
                  </a:lnTo>
                  <a:lnTo>
                    <a:pt x="525" y="1066"/>
                  </a:lnTo>
                  <a:lnTo>
                    <a:pt x="528" y="1067"/>
                  </a:lnTo>
                  <a:lnTo>
                    <a:pt x="532" y="1067"/>
                  </a:lnTo>
                  <a:lnTo>
                    <a:pt x="535" y="1066"/>
                  </a:lnTo>
                  <a:lnTo>
                    <a:pt x="538" y="1067"/>
                  </a:lnTo>
                  <a:lnTo>
                    <a:pt x="542" y="1069"/>
                  </a:lnTo>
                  <a:lnTo>
                    <a:pt x="545" y="1072"/>
                  </a:lnTo>
                  <a:lnTo>
                    <a:pt x="549" y="1075"/>
                  </a:lnTo>
                  <a:lnTo>
                    <a:pt x="552" y="1077"/>
                  </a:lnTo>
                  <a:lnTo>
                    <a:pt x="559" y="1078"/>
                  </a:lnTo>
                  <a:lnTo>
                    <a:pt x="562" y="1079"/>
                  </a:lnTo>
                  <a:lnTo>
                    <a:pt x="564" y="1079"/>
                  </a:lnTo>
                  <a:lnTo>
                    <a:pt x="565" y="1078"/>
                  </a:lnTo>
                  <a:lnTo>
                    <a:pt x="565" y="1074"/>
                  </a:lnTo>
                  <a:lnTo>
                    <a:pt x="567" y="1073"/>
                  </a:lnTo>
                  <a:lnTo>
                    <a:pt x="569" y="1072"/>
                  </a:lnTo>
                  <a:lnTo>
                    <a:pt x="581" y="1072"/>
                  </a:lnTo>
                  <a:lnTo>
                    <a:pt x="587" y="1071"/>
                  </a:lnTo>
                  <a:lnTo>
                    <a:pt x="589" y="1070"/>
                  </a:lnTo>
                  <a:lnTo>
                    <a:pt x="590" y="1069"/>
                  </a:lnTo>
                  <a:lnTo>
                    <a:pt x="591" y="1068"/>
                  </a:lnTo>
                  <a:lnTo>
                    <a:pt x="591" y="1067"/>
                  </a:lnTo>
                  <a:lnTo>
                    <a:pt x="592" y="1067"/>
                  </a:lnTo>
                  <a:lnTo>
                    <a:pt x="599" y="1065"/>
                  </a:lnTo>
                  <a:lnTo>
                    <a:pt x="605" y="1064"/>
                  </a:lnTo>
                  <a:lnTo>
                    <a:pt x="612" y="1063"/>
                  </a:lnTo>
                  <a:lnTo>
                    <a:pt x="613" y="1062"/>
                  </a:lnTo>
                  <a:lnTo>
                    <a:pt x="615" y="1061"/>
                  </a:lnTo>
                  <a:lnTo>
                    <a:pt x="618" y="1058"/>
                  </a:lnTo>
                  <a:lnTo>
                    <a:pt x="622" y="1056"/>
                  </a:lnTo>
                  <a:lnTo>
                    <a:pt x="624" y="1053"/>
                  </a:lnTo>
                  <a:lnTo>
                    <a:pt x="625" y="1052"/>
                  </a:lnTo>
                  <a:lnTo>
                    <a:pt x="625" y="1046"/>
                  </a:lnTo>
                  <a:lnTo>
                    <a:pt x="625" y="1045"/>
                  </a:lnTo>
                  <a:lnTo>
                    <a:pt x="629" y="1037"/>
                  </a:lnTo>
                  <a:lnTo>
                    <a:pt x="632" y="1030"/>
                  </a:lnTo>
                  <a:lnTo>
                    <a:pt x="636" y="1022"/>
                  </a:lnTo>
                  <a:lnTo>
                    <a:pt x="641" y="1016"/>
                  </a:lnTo>
                  <a:lnTo>
                    <a:pt x="645" y="1014"/>
                  </a:lnTo>
                  <a:lnTo>
                    <a:pt x="648" y="1013"/>
                  </a:lnTo>
                  <a:lnTo>
                    <a:pt x="656" y="1013"/>
                  </a:lnTo>
                  <a:lnTo>
                    <a:pt x="660" y="1012"/>
                  </a:lnTo>
                  <a:lnTo>
                    <a:pt x="661" y="1011"/>
                  </a:lnTo>
                  <a:lnTo>
                    <a:pt x="662" y="1011"/>
                  </a:lnTo>
                  <a:lnTo>
                    <a:pt x="663" y="1009"/>
                  </a:lnTo>
                  <a:lnTo>
                    <a:pt x="665" y="1009"/>
                  </a:lnTo>
                  <a:lnTo>
                    <a:pt x="666" y="1008"/>
                  </a:lnTo>
                  <a:lnTo>
                    <a:pt x="667" y="1008"/>
                  </a:lnTo>
                  <a:lnTo>
                    <a:pt x="683" y="1011"/>
                  </a:lnTo>
                  <a:lnTo>
                    <a:pt x="700" y="1014"/>
                  </a:lnTo>
                  <a:lnTo>
                    <a:pt x="701" y="1014"/>
                  </a:lnTo>
                  <a:lnTo>
                    <a:pt x="700" y="1015"/>
                  </a:lnTo>
                  <a:lnTo>
                    <a:pt x="700" y="1015"/>
                  </a:lnTo>
                  <a:lnTo>
                    <a:pt x="699" y="1016"/>
                  </a:lnTo>
                  <a:lnTo>
                    <a:pt x="693" y="1025"/>
                  </a:lnTo>
                  <a:lnTo>
                    <a:pt x="687" y="1033"/>
                  </a:lnTo>
                  <a:lnTo>
                    <a:pt x="687" y="1034"/>
                  </a:lnTo>
                  <a:lnTo>
                    <a:pt x="687" y="1035"/>
                  </a:lnTo>
                  <a:lnTo>
                    <a:pt x="687" y="1038"/>
                  </a:lnTo>
                  <a:lnTo>
                    <a:pt x="686" y="1039"/>
                  </a:lnTo>
                  <a:lnTo>
                    <a:pt x="684" y="1040"/>
                  </a:lnTo>
                  <a:lnTo>
                    <a:pt x="682" y="1042"/>
                  </a:lnTo>
                  <a:lnTo>
                    <a:pt x="682" y="1043"/>
                  </a:lnTo>
                  <a:lnTo>
                    <a:pt x="682" y="1044"/>
                  </a:lnTo>
                  <a:lnTo>
                    <a:pt x="682" y="1044"/>
                  </a:lnTo>
                  <a:lnTo>
                    <a:pt x="688" y="1044"/>
                  </a:lnTo>
                  <a:lnTo>
                    <a:pt x="688" y="1045"/>
                  </a:lnTo>
                  <a:lnTo>
                    <a:pt x="688" y="1046"/>
                  </a:lnTo>
                  <a:lnTo>
                    <a:pt x="687" y="1047"/>
                  </a:lnTo>
                  <a:lnTo>
                    <a:pt x="686" y="1048"/>
                  </a:lnTo>
                  <a:lnTo>
                    <a:pt x="684" y="1049"/>
                  </a:lnTo>
                  <a:lnTo>
                    <a:pt x="683" y="1049"/>
                  </a:lnTo>
                  <a:lnTo>
                    <a:pt x="683" y="1050"/>
                  </a:lnTo>
                  <a:lnTo>
                    <a:pt x="682" y="1055"/>
                  </a:lnTo>
                  <a:lnTo>
                    <a:pt x="682" y="1059"/>
                  </a:lnTo>
                  <a:lnTo>
                    <a:pt x="682" y="1068"/>
                  </a:lnTo>
                  <a:lnTo>
                    <a:pt x="681" y="1071"/>
                  </a:lnTo>
                  <a:lnTo>
                    <a:pt x="680" y="1072"/>
                  </a:lnTo>
                  <a:lnTo>
                    <a:pt x="678" y="1072"/>
                  </a:lnTo>
                  <a:lnTo>
                    <a:pt x="676" y="1072"/>
                  </a:lnTo>
                  <a:lnTo>
                    <a:pt x="675" y="1075"/>
                  </a:lnTo>
                  <a:lnTo>
                    <a:pt x="673" y="1079"/>
                  </a:lnTo>
                  <a:lnTo>
                    <a:pt x="672" y="1083"/>
                  </a:lnTo>
                  <a:lnTo>
                    <a:pt x="673" y="1089"/>
                  </a:lnTo>
                  <a:lnTo>
                    <a:pt x="674" y="1095"/>
                  </a:lnTo>
                  <a:lnTo>
                    <a:pt x="674" y="1100"/>
                  </a:lnTo>
                  <a:lnTo>
                    <a:pt x="672" y="1104"/>
                  </a:lnTo>
                  <a:lnTo>
                    <a:pt x="669" y="1106"/>
                  </a:lnTo>
                  <a:lnTo>
                    <a:pt x="666" y="1108"/>
                  </a:lnTo>
                  <a:lnTo>
                    <a:pt x="663" y="1110"/>
                  </a:lnTo>
                  <a:lnTo>
                    <a:pt x="661" y="1113"/>
                  </a:lnTo>
                  <a:lnTo>
                    <a:pt x="661" y="1115"/>
                  </a:lnTo>
                  <a:lnTo>
                    <a:pt x="661" y="1116"/>
                  </a:lnTo>
                  <a:lnTo>
                    <a:pt x="661" y="1117"/>
                  </a:lnTo>
                  <a:lnTo>
                    <a:pt x="662" y="1118"/>
                  </a:lnTo>
                  <a:lnTo>
                    <a:pt x="665" y="1119"/>
                  </a:lnTo>
                  <a:lnTo>
                    <a:pt x="669" y="1119"/>
                  </a:lnTo>
                  <a:lnTo>
                    <a:pt x="673" y="1118"/>
                  </a:lnTo>
                  <a:lnTo>
                    <a:pt x="678" y="1116"/>
                  </a:lnTo>
                  <a:lnTo>
                    <a:pt x="682" y="1115"/>
                  </a:lnTo>
                  <a:lnTo>
                    <a:pt x="684" y="1113"/>
                  </a:lnTo>
                  <a:lnTo>
                    <a:pt x="686" y="1113"/>
                  </a:lnTo>
                  <a:lnTo>
                    <a:pt x="689" y="1115"/>
                  </a:lnTo>
                  <a:lnTo>
                    <a:pt x="689" y="1115"/>
                  </a:lnTo>
                  <a:lnTo>
                    <a:pt x="691" y="1114"/>
                  </a:lnTo>
                  <a:lnTo>
                    <a:pt x="704" y="1111"/>
                  </a:lnTo>
                  <a:lnTo>
                    <a:pt x="717" y="1109"/>
                  </a:lnTo>
                  <a:lnTo>
                    <a:pt x="722" y="1109"/>
                  </a:lnTo>
                  <a:lnTo>
                    <a:pt x="726" y="1110"/>
                  </a:lnTo>
                  <a:lnTo>
                    <a:pt x="744" y="1112"/>
                  </a:lnTo>
                  <a:lnTo>
                    <a:pt x="761" y="1115"/>
                  </a:lnTo>
                  <a:lnTo>
                    <a:pt x="765" y="1116"/>
                  </a:lnTo>
                  <a:lnTo>
                    <a:pt x="769" y="1117"/>
                  </a:lnTo>
                  <a:lnTo>
                    <a:pt x="772" y="1120"/>
                  </a:lnTo>
                  <a:lnTo>
                    <a:pt x="772" y="1121"/>
                  </a:lnTo>
                  <a:lnTo>
                    <a:pt x="771" y="1122"/>
                  </a:lnTo>
                  <a:lnTo>
                    <a:pt x="770" y="1123"/>
                  </a:lnTo>
                  <a:lnTo>
                    <a:pt x="768" y="1123"/>
                  </a:lnTo>
                  <a:lnTo>
                    <a:pt x="767" y="1124"/>
                  </a:lnTo>
                  <a:lnTo>
                    <a:pt x="766" y="1125"/>
                  </a:lnTo>
                  <a:lnTo>
                    <a:pt x="765" y="1133"/>
                  </a:lnTo>
                  <a:lnTo>
                    <a:pt x="764" y="1140"/>
                  </a:lnTo>
                  <a:lnTo>
                    <a:pt x="764" y="1147"/>
                  </a:lnTo>
                  <a:lnTo>
                    <a:pt x="765" y="1160"/>
                  </a:lnTo>
                  <a:lnTo>
                    <a:pt x="765" y="1160"/>
                  </a:lnTo>
                  <a:lnTo>
                    <a:pt x="764" y="1160"/>
                  </a:lnTo>
                  <a:lnTo>
                    <a:pt x="762" y="1160"/>
                  </a:lnTo>
                  <a:lnTo>
                    <a:pt x="761" y="1163"/>
                  </a:lnTo>
                  <a:lnTo>
                    <a:pt x="761" y="1164"/>
                  </a:lnTo>
                  <a:lnTo>
                    <a:pt x="761" y="1165"/>
                  </a:lnTo>
                  <a:lnTo>
                    <a:pt x="763" y="1179"/>
                  </a:lnTo>
                  <a:lnTo>
                    <a:pt x="766" y="1192"/>
                  </a:lnTo>
                  <a:lnTo>
                    <a:pt x="772" y="1204"/>
                  </a:lnTo>
                  <a:lnTo>
                    <a:pt x="774" y="1207"/>
                  </a:lnTo>
                  <a:lnTo>
                    <a:pt x="777" y="1208"/>
                  </a:lnTo>
                  <a:lnTo>
                    <a:pt x="780" y="1209"/>
                  </a:lnTo>
                  <a:lnTo>
                    <a:pt x="783" y="1211"/>
                  </a:lnTo>
                  <a:lnTo>
                    <a:pt x="786" y="1214"/>
                  </a:lnTo>
                  <a:lnTo>
                    <a:pt x="787" y="1217"/>
                  </a:lnTo>
                  <a:lnTo>
                    <a:pt x="790" y="1220"/>
                  </a:lnTo>
                  <a:lnTo>
                    <a:pt x="792" y="1220"/>
                  </a:lnTo>
                  <a:lnTo>
                    <a:pt x="798" y="1218"/>
                  </a:lnTo>
                  <a:lnTo>
                    <a:pt x="814" y="1215"/>
                  </a:lnTo>
                  <a:lnTo>
                    <a:pt x="821" y="1213"/>
                  </a:lnTo>
                  <a:lnTo>
                    <a:pt x="829" y="1210"/>
                  </a:lnTo>
                  <a:lnTo>
                    <a:pt x="835" y="1206"/>
                  </a:lnTo>
                  <a:lnTo>
                    <a:pt x="839" y="1201"/>
                  </a:lnTo>
                  <a:lnTo>
                    <a:pt x="840" y="1201"/>
                  </a:lnTo>
                  <a:lnTo>
                    <a:pt x="846" y="1200"/>
                  </a:lnTo>
                  <a:lnTo>
                    <a:pt x="852" y="1200"/>
                  </a:lnTo>
                  <a:lnTo>
                    <a:pt x="859" y="1201"/>
                  </a:lnTo>
                  <a:lnTo>
                    <a:pt x="865" y="1202"/>
                  </a:lnTo>
                  <a:lnTo>
                    <a:pt x="871" y="1205"/>
                  </a:lnTo>
                  <a:lnTo>
                    <a:pt x="876" y="1206"/>
                  </a:lnTo>
                  <a:lnTo>
                    <a:pt x="879" y="1207"/>
                  </a:lnTo>
                  <a:lnTo>
                    <a:pt x="880" y="1208"/>
                  </a:lnTo>
                  <a:lnTo>
                    <a:pt x="888" y="1208"/>
                  </a:lnTo>
                  <a:lnTo>
                    <a:pt x="890" y="1206"/>
                  </a:lnTo>
                  <a:lnTo>
                    <a:pt x="893" y="1204"/>
                  </a:lnTo>
                  <a:lnTo>
                    <a:pt x="898" y="1200"/>
                  </a:lnTo>
                  <a:lnTo>
                    <a:pt x="906" y="1193"/>
                  </a:lnTo>
                  <a:lnTo>
                    <a:pt x="911" y="1188"/>
                  </a:lnTo>
                  <a:lnTo>
                    <a:pt x="914" y="1183"/>
                  </a:lnTo>
                  <a:lnTo>
                    <a:pt x="915" y="1180"/>
                  </a:lnTo>
                  <a:lnTo>
                    <a:pt x="915" y="1178"/>
                  </a:lnTo>
                  <a:lnTo>
                    <a:pt x="914" y="1177"/>
                  </a:lnTo>
                  <a:lnTo>
                    <a:pt x="913" y="1175"/>
                  </a:lnTo>
                  <a:lnTo>
                    <a:pt x="912" y="1175"/>
                  </a:lnTo>
                  <a:lnTo>
                    <a:pt x="910" y="1174"/>
                  </a:lnTo>
                  <a:lnTo>
                    <a:pt x="909" y="1174"/>
                  </a:lnTo>
                  <a:lnTo>
                    <a:pt x="909" y="1173"/>
                  </a:lnTo>
                  <a:lnTo>
                    <a:pt x="910" y="1172"/>
                  </a:lnTo>
                  <a:lnTo>
                    <a:pt x="911" y="1170"/>
                  </a:lnTo>
                  <a:lnTo>
                    <a:pt x="914" y="1167"/>
                  </a:lnTo>
                  <a:lnTo>
                    <a:pt x="919" y="1163"/>
                  </a:lnTo>
                  <a:lnTo>
                    <a:pt x="925" y="1157"/>
                  </a:lnTo>
                  <a:lnTo>
                    <a:pt x="927" y="1156"/>
                  </a:lnTo>
                  <a:lnTo>
                    <a:pt x="930" y="1157"/>
                  </a:lnTo>
                  <a:lnTo>
                    <a:pt x="933" y="1157"/>
                  </a:lnTo>
                  <a:lnTo>
                    <a:pt x="935" y="1157"/>
                  </a:lnTo>
                  <a:lnTo>
                    <a:pt x="936" y="1155"/>
                  </a:lnTo>
                  <a:lnTo>
                    <a:pt x="936" y="1154"/>
                  </a:lnTo>
                  <a:lnTo>
                    <a:pt x="936" y="1153"/>
                  </a:lnTo>
                  <a:lnTo>
                    <a:pt x="936" y="1152"/>
                  </a:lnTo>
                  <a:lnTo>
                    <a:pt x="937" y="1151"/>
                  </a:lnTo>
                  <a:lnTo>
                    <a:pt x="937" y="1150"/>
                  </a:lnTo>
                  <a:lnTo>
                    <a:pt x="942" y="1149"/>
                  </a:lnTo>
                  <a:lnTo>
                    <a:pt x="947" y="1148"/>
                  </a:lnTo>
                  <a:lnTo>
                    <a:pt x="952" y="1147"/>
                  </a:lnTo>
                  <a:lnTo>
                    <a:pt x="953" y="1146"/>
                  </a:lnTo>
                  <a:lnTo>
                    <a:pt x="957" y="1143"/>
                  </a:lnTo>
                  <a:lnTo>
                    <a:pt x="960" y="1140"/>
                  </a:lnTo>
                  <a:lnTo>
                    <a:pt x="964" y="1137"/>
                  </a:lnTo>
                  <a:lnTo>
                    <a:pt x="969" y="1133"/>
                  </a:lnTo>
                  <a:lnTo>
                    <a:pt x="974" y="1130"/>
                  </a:lnTo>
                  <a:lnTo>
                    <a:pt x="978" y="1127"/>
                  </a:lnTo>
                  <a:lnTo>
                    <a:pt x="982" y="1127"/>
                  </a:lnTo>
                  <a:lnTo>
                    <a:pt x="986" y="1128"/>
                  </a:lnTo>
                  <a:lnTo>
                    <a:pt x="986" y="1129"/>
                  </a:lnTo>
                  <a:lnTo>
                    <a:pt x="985" y="1130"/>
                  </a:lnTo>
                  <a:lnTo>
                    <a:pt x="982" y="1131"/>
                  </a:lnTo>
                  <a:lnTo>
                    <a:pt x="979" y="1133"/>
                  </a:lnTo>
                  <a:lnTo>
                    <a:pt x="976" y="1134"/>
                  </a:lnTo>
                  <a:lnTo>
                    <a:pt x="975" y="1136"/>
                  </a:lnTo>
                  <a:lnTo>
                    <a:pt x="975" y="1139"/>
                  </a:lnTo>
                  <a:lnTo>
                    <a:pt x="980" y="1144"/>
                  </a:lnTo>
                  <a:lnTo>
                    <a:pt x="981" y="1147"/>
                  </a:lnTo>
                  <a:lnTo>
                    <a:pt x="981" y="1146"/>
                  </a:lnTo>
                  <a:lnTo>
                    <a:pt x="982" y="1145"/>
                  </a:lnTo>
                  <a:lnTo>
                    <a:pt x="985" y="1143"/>
                  </a:lnTo>
                  <a:lnTo>
                    <a:pt x="989" y="1141"/>
                  </a:lnTo>
                  <a:lnTo>
                    <a:pt x="994" y="1137"/>
                  </a:lnTo>
                  <a:lnTo>
                    <a:pt x="998" y="1134"/>
                  </a:lnTo>
                  <a:lnTo>
                    <a:pt x="1003" y="1131"/>
                  </a:lnTo>
                  <a:lnTo>
                    <a:pt x="1007" y="1128"/>
                  </a:lnTo>
                  <a:lnTo>
                    <a:pt x="1010" y="1126"/>
                  </a:lnTo>
                  <a:lnTo>
                    <a:pt x="1014" y="1125"/>
                  </a:lnTo>
                  <a:lnTo>
                    <a:pt x="1018" y="1123"/>
                  </a:lnTo>
                  <a:lnTo>
                    <a:pt x="1023" y="1122"/>
                  </a:lnTo>
                  <a:lnTo>
                    <a:pt x="1028" y="1121"/>
                  </a:lnTo>
                  <a:lnTo>
                    <a:pt x="1031" y="1121"/>
                  </a:lnTo>
                  <a:lnTo>
                    <a:pt x="1034" y="1123"/>
                  </a:lnTo>
                  <a:lnTo>
                    <a:pt x="1036" y="1126"/>
                  </a:lnTo>
                  <a:lnTo>
                    <a:pt x="1036" y="1129"/>
                  </a:lnTo>
                  <a:lnTo>
                    <a:pt x="1036" y="1130"/>
                  </a:lnTo>
                  <a:lnTo>
                    <a:pt x="1036" y="1131"/>
                  </a:lnTo>
                  <a:lnTo>
                    <a:pt x="1038" y="1131"/>
                  </a:lnTo>
                  <a:lnTo>
                    <a:pt x="1043" y="1131"/>
                  </a:lnTo>
                  <a:lnTo>
                    <a:pt x="1044" y="1131"/>
                  </a:lnTo>
                  <a:lnTo>
                    <a:pt x="1047" y="1129"/>
                  </a:lnTo>
                  <a:lnTo>
                    <a:pt x="1051" y="1127"/>
                  </a:lnTo>
                  <a:lnTo>
                    <a:pt x="1055" y="1125"/>
                  </a:lnTo>
                  <a:lnTo>
                    <a:pt x="1060" y="1123"/>
                  </a:lnTo>
                  <a:lnTo>
                    <a:pt x="1064" y="1120"/>
                  </a:lnTo>
                  <a:lnTo>
                    <a:pt x="1067" y="1119"/>
                  </a:lnTo>
                  <a:lnTo>
                    <a:pt x="1068" y="1118"/>
                  </a:lnTo>
                  <a:lnTo>
                    <a:pt x="1069" y="1118"/>
                  </a:lnTo>
                  <a:lnTo>
                    <a:pt x="1070" y="1119"/>
                  </a:lnTo>
                  <a:lnTo>
                    <a:pt x="1071" y="1120"/>
                  </a:lnTo>
                  <a:lnTo>
                    <a:pt x="1072" y="1122"/>
                  </a:lnTo>
                  <a:lnTo>
                    <a:pt x="1073" y="1122"/>
                  </a:lnTo>
                  <a:lnTo>
                    <a:pt x="1079" y="1123"/>
                  </a:lnTo>
                  <a:lnTo>
                    <a:pt x="1086" y="1121"/>
                  </a:lnTo>
                  <a:lnTo>
                    <a:pt x="1088" y="1120"/>
                  </a:lnTo>
                  <a:lnTo>
                    <a:pt x="1089" y="1119"/>
                  </a:lnTo>
                  <a:lnTo>
                    <a:pt x="1090" y="1118"/>
                  </a:lnTo>
                  <a:lnTo>
                    <a:pt x="1091" y="1117"/>
                  </a:lnTo>
                  <a:lnTo>
                    <a:pt x="1095" y="1114"/>
                  </a:lnTo>
                  <a:lnTo>
                    <a:pt x="1100" y="1112"/>
                  </a:lnTo>
                  <a:lnTo>
                    <a:pt x="1104" y="1108"/>
                  </a:lnTo>
                  <a:lnTo>
                    <a:pt x="1107" y="1104"/>
                  </a:lnTo>
                  <a:lnTo>
                    <a:pt x="1107" y="1103"/>
                  </a:lnTo>
                  <a:lnTo>
                    <a:pt x="1105" y="1103"/>
                  </a:lnTo>
                  <a:lnTo>
                    <a:pt x="1104" y="1104"/>
                  </a:lnTo>
                  <a:lnTo>
                    <a:pt x="1103" y="1104"/>
                  </a:lnTo>
                  <a:lnTo>
                    <a:pt x="1106" y="1102"/>
                  </a:lnTo>
                  <a:lnTo>
                    <a:pt x="1109" y="1101"/>
                  </a:lnTo>
                  <a:lnTo>
                    <a:pt x="1114" y="1099"/>
                  </a:lnTo>
                  <a:lnTo>
                    <a:pt x="1119" y="1095"/>
                  </a:lnTo>
                  <a:lnTo>
                    <a:pt x="1124" y="1092"/>
                  </a:lnTo>
                  <a:lnTo>
                    <a:pt x="1129" y="1089"/>
                  </a:lnTo>
                  <a:lnTo>
                    <a:pt x="1133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2" y="1090"/>
                  </a:lnTo>
                  <a:lnTo>
                    <a:pt x="1131" y="1091"/>
                  </a:lnTo>
                  <a:lnTo>
                    <a:pt x="1130" y="1092"/>
                  </a:lnTo>
                  <a:lnTo>
                    <a:pt x="1128" y="1094"/>
                  </a:lnTo>
                  <a:lnTo>
                    <a:pt x="1126" y="1095"/>
                  </a:lnTo>
                  <a:lnTo>
                    <a:pt x="1124" y="1096"/>
                  </a:lnTo>
                  <a:lnTo>
                    <a:pt x="1121" y="1097"/>
                  </a:lnTo>
                  <a:lnTo>
                    <a:pt x="1118" y="1098"/>
                  </a:lnTo>
                  <a:lnTo>
                    <a:pt x="1117" y="1100"/>
                  </a:lnTo>
                  <a:lnTo>
                    <a:pt x="1116" y="1101"/>
                  </a:lnTo>
                  <a:lnTo>
                    <a:pt x="1117" y="1103"/>
                  </a:lnTo>
                  <a:lnTo>
                    <a:pt x="1120" y="1106"/>
                  </a:lnTo>
                  <a:lnTo>
                    <a:pt x="1124" y="1108"/>
                  </a:lnTo>
                  <a:lnTo>
                    <a:pt x="1128" y="1108"/>
                  </a:lnTo>
                  <a:lnTo>
                    <a:pt x="1129" y="1108"/>
                  </a:lnTo>
                  <a:lnTo>
                    <a:pt x="1131" y="1106"/>
                  </a:lnTo>
                  <a:lnTo>
                    <a:pt x="1132" y="1106"/>
                  </a:lnTo>
                  <a:lnTo>
                    <a:pt x="1133" y="1105"/>
                  </a:lnTo>
                  <a:lnTo>
                    <a:pt x="1135" y="1105"/>
                  </a:lnTo>
                  <a:lnTo>
                    <a:pt x="1138" y="1108"/>
                  </a:lnTo>
                  <a:lnTo>
                    <a:pt x="1141" y="1112"/>
                  </a:lnTo>
                  <a:lnTo>
                    <a:pt x="1142" y="1117"/>
                  </a:lnTo>
                  <a:lnTo>
                    <a:pt x="1147" y="1114"/>
                  </a:lnTo>
                  <a:lnTo>
                    <a:pt x="1152" y="1112"/>
                  </a:lnTo>
                  <a:lnTo>
                    <a:pt x="1158" y="1110"/>
                  </a:lnTo>
                  <a:lnTo>
                    <a:pt x="1164" y="1108"/>
                  </a:lnTo>
                  <a:lnTo>
                    <a:pt x="1170" y="1109"/>
                  </a:lnTo>
                  <a:lnTo>
                    <a:pt x="1175" y="1111"/>
                  </a:lnTo>
                  <a:lnTo>
                    <a:pt x="1179" y="1115"/>
                  </a:lnTo>
                  <a:lnTo>
                    <a:pt x="1179" y="1118"/>
                  </a:lnTo>
                  <a:lnTo>
                    <a:pt x="1175" y="1127"/>
                  </a:lnTo>
                  <a:lnTo>
                    <a:pt x="1174" y="1130"/>
                  </a:lnTo>
                  <a:lnTo>
                    <a:pt x="1175" y="1131"/>
                  </a:lnTo>
                  <a:lnTo>
                    <a:pt x="1179" y="1132"/>
                  </a:lnTo>
                  <a:lnTo>
                    <a:pt x="1182" y="1130"/>
                  </a:lnTo>
                  <a:lnTo>
                    <a:pt x="1187" y="1127"/>
                  </a:lnTo>
                  <a:lnTo>
                    <a:pt x="1190" y="1124"/>
                  </a:lnTo>
                  <a:lnTo>
                    <a:pt x="1194" y="1123"/>
                  </a:lnTo>
                  <a:lnTo>
                    <a:pt x="1195" y="1124"/>
                  </a:lnTo>
                  <a:lnTo>
                    <a:pt x="1195" y="1126"/>
                  </a:lnTo>
                  <a:lnTo>
                    <a:pt x="1194" y="1129"/>
                  </a:lnTo>
                  <a:lnTo>
                    <a:pt x="1193" y="1131"/>
                  </a:lnTo>
                  <a:lnTo>
                    <a:pt x="1192" y="1133"/>
                  </a:lnTo>
                  <a:lnTo>
                    <a:pt x="1193" y="1133"/>
                  </a:lnTo>
                  <a:lnTo>
                    <a:pt x="1198" y="1131"/>
                  </a:lnTo>
                  <a:lnTo>
                    <a:pt x="1203" y="1128"/>
                  </a:lnTo>
                  <a:lnTo>
                    <a:pt x="1206" y="1124"/>
                  </a:lnTo>
                  <a:lnTo>
                    <a:pt x="1211" y="1119"/>
                  </a:lnTo>
                  <a:lnTo>
                    <a:pt x="1211" y="1116"/>
                  </a:lnTo>
                  <a:lnTo>
                    <a:pt x="1211" y="1115"/>
                  </a:lnTo>
                  <a:lnTo>
                    <a:pt x="1216" y="1112"/>
                  </a:lnTo>
                  <a:lnTo>
                    <a:pt x="1218" y="1110"/>
                  </a:lnTo>
                  <a:lnTo>
                    <a:pt x="1220" y="1109"/>
                  </a:lnTo>
                  <a:lnTo>
                    <a:pt x="1220" y="1110"/>
                  </a:lnTo>
                  <a:lnTo>
                    <a:pt x="1220" y="1111"/>
                  </a:lnTo>
                  <a:lnTo>
                    <a:pt x="1220" y="1112"/>
                  </a:lnTo>
                  <a:lnTo>
                    <a:pt x="1220" y="1115"/>
                  </a:lnTo>
                  <a:lnTo>
                    <a:pt x="1220" y="1115"/>
                  </a:lnTo>
                  <a:lnTo>
                    <a:pt x="1222" y="1115"/>
                  </a:lnTo>
                  <a:lnTo>
                    <a:pt x="1225" y="1114"/>
                  </a:lnTo>
                  <a:lnTo>
                    <a:pt x="1231" y="1111"/>
                  </a:lnTo>
                  <a:lnTo>
                    <a:pt x="1232" y="1109"/>
                  </a:lnTo>
                  <a:lnTo>
                    <a:pt x="1233" y="1106"/>
                  </a:lnTo>
                  <a:lnTo>
                    <a:pt x="1233" y="1104"/>
                  </a:lnTo>
                  <a:lnTo>
                    <a:pt x="1235" y="1102"/>
                  </a:lnTo>
                  <a:lnTo>
                    <a:pt x="1239" y="1099"/>
                  </a:lnTo>
                  <a:lnTo>
                    <a:pt x="1243" y="1098"/>
                  </a:lnTo>
                  <a:lnTo>
                    <a:pt x="1245" y="1099"/>
                  </a:lnTo>
                  <a:lnTo>
                    <a:pt x="1248" y="1101"/>
                  </a:lnTo>
                  <a:lnTo>
                    <a:pt x="1250" y="1103"/>
                  </a:lnTo>
                  <a:lnTo>
                    <a:pt x="1253" y="1106"/>
                  </a:lnTo>
                  <a:lnTo>
                    <a:pt x="1257" y="1108"/>
                  </a:lnTo>
                  <a:lnTo>
                    <a:pt x="1258" y="1108"/>
                  </a:lnTo>
                  <a:lnTo>
                    <a:pt x="1258" y="1108"/>
                  </a:lnTo>
                  <a:lnTo>
                    <a:pt x="1258" y="1105"/>
                  </a:lnTo>
                  <a:lnTo>
                    <a:pt x="1259" y="1104"/>
                  </a:lnTo>
                  <a:lnTo>
                    <a:pt x="1263" y="1113"/>
                  </a:lnTo>
                  <a:lnTo>
                    <a:pt x="1271" y="1131"/>
                  </a:lnTo>
                  <a:lnTo>
                    <a:pt x="1271" y="1135"/>
                  </a:lnTo>
                  <a:lnTo>
                    <a:pt x="1269" y="1139"/>
                  </a:lnTo>
                  <a:lnTo>
                    <a:pt x="1266" y="1143"/>
                  </a:lnTo>
                  <a:lnTo>
                    <a:pt x="1262" y="1147"/>
                  </a:lnTo>
                  <a:lnTo>
                    <a:pt x="1256" y="1156"/>
                  </a:lnTo>
                  <a:lnTo>
                    <a:pt x="1252" y="1160"/>
                  </a:lnTo>
                  <a:lnTo>
                    <a:pt x="1249" y="1167"/>
                  </a:lnTo>
                  <a:lnTo>
                    <a:pt x="1246" y="1174"/>
                  </a:lnTo>
                  <a:lnTo>
                    <a:pt x="1243" y="1181"/>
                  </a:lnTo>
                  <a:lnTo>
                    <a:pt x="1239" y="1184"/>
                  </a:lnTo>
                  <a:lnTo>
                    <a:pt x="1236" y="1187"/>
                  </a:lnTo>
                  <a:lnTo>
                    <a:pt x="1233" y="1191"/>
                  </a:lnTo>
                  <a:lnTo>
                    <a:pt x="1232" y="1193"/>
                  </a:lnTo>
                  <a:lnTo>
                    <a:pt x="1234" y="1192"/>
                  </a:lnTo>
                  <a:lnTo>
                    <a:pt x="1235" y="1191"/>
                  </a:lnTo>
                  <a:lnTo>
                    <a:pt x="1237" y="1189"/>
                  </a:lnTo>
                  <a:lnTo>
                    <a:pt x="1240" y="1185"/>
                  </a:lnTo>
                  <a:lnTo>
                    <a:pt x="1244" y="1182"/>
                  </a:lnTo>
                  <a:lnTo>
                    <a:pt x="1244" y="1181"/>
                  </a:lnTo>
                  <a:lnTo>
                    <a:pt x="1244" y="1180"/>
                  </a:lnTo>
                  <a:lnTo>
                    <a:pt x="1245" y="1179"/>
                  </a:lnTo>
                  <a:lnTo>
                    <a:pt x="1245" y="1177"/>
                  </a:lnTo>
                  <a:lnTo>
                    <a:pt x="1246" y="1174"/>
                  </a:lnTo>
                  <a:lnTo>
                    <a:pt x="1248" y="1172"/>
                  </a:lnTo>
                  <a:lnTo>
                    <a:pt x="1249" y="1169"/>
                  </a:lnTo>
                  <a:lnTo>
                    <a:pt x="1250" y="1166"/>
                  </a:lnTo>
                  <a:lnTo>
                    <a:pt x="1253" y="1165"/>
                  </a:lnTo>
                  <a:lnTo>
                    <a:pt x="1249" y="1173"/>
                  </a:lnTo>
                  <a:lnTo>
                    <a:pt x="1251" y="1170"/>
                  </a:lnTo>
                  <a:lnTo>
                    <a:pt x="1253" y="1167"/>
                  </a:lnTo>
                  <a:lnTo>
                    <a:pt x="1255" y="1166"/>
                  </a:lnTo>
                  <a:lnTo>
                    <a:pt x="1256" y="1166"/>
                  </a:lnTo>
                  <a:lnTo>
                    <a:pt x="1257" y="1163"/>
                  </a:lnTo>
                  <a:lnTo>
                    <a:pt x="1258" y="1158"/>
                  </a:lnTo>
                  <a:lnTo>
                    <a:pt x="1260" y="1155"/>
                  </a:lnTo>
                  <a:lnTo>
                    <a:pt x="1263" y="1152"/>
                  </a:lnTo>
                  <a:lnTo>
                    <a:pt x="1266" y="1149"/>
                  </a:lnTo>
                  <a:lnTo>
                    <a:pt x="1275" y="1142"/>
                  </a:lnTo>
                  <a:lnTo>
                    <a:pt x="1278" y="1139"/>
                  </a:lnTo>
                  <a:lnTo>
                    <a:pt x="1281" y="1137"/>
                  </a:lnTo>
                  <a:lnTo>
                    <a:pt x="1282" y="1137"/>
                  </a:lnTo>
                  <a:lnTo>
                    <a:pt x="1281" y="1138"/>
                  </a:lnTo>
                  <a:lnTo>
                    <a:pt x="1279" y="1141"/>
                  </a:lnTo>
                  <a:lnTo>
                    <a:pt x="1277" y="1146"/>
                  </a:lnTo>
                  <a:lnTo>
                    <a:pt x="1271" y="1157"/>
                  </a:lnTo>
                  <a:lnTo>
                    <a:pt x="1267" y="1163"/>
                  </a:lnTo>
                  <a:lnTo>
                    <a:pt x="1267" y="1165"/>
                  </a:lnTo>
                  <a:lnTo>
                    <a:pt x="1266" y="1169"/>
                  </a:lnTo>
                  <a:lnTo>
                    <a:pt x="1264" y="1173"/>
                  </a:lnTo>
                  <a:lnTo>
                    <a:pt x="1262" y="1178"/>
                  </a:lnTo>
                  <a:lnTo>
                    <a:pt x="1262" y="1178"/>
                  </a:lnTo>
                  <a:lnTo>
                    <a:pt x="1263" y="1177"/>
                  </a:lnTo>
                  <a:lnTo>
                    <a:pt x="1263" y="1176"/>
                  </a:lnTo>
                  <a:lnTo>
                    <a:pt x="1264" y="1175"/>
                  </a:lnTo>
                  <a:lnTo>
                    <a:pt x="1264" y="1174"/>
                  </a:lnTo>
                  <a:lnTo>
                    <a:pt x="1265" y="1173"/>
                  </a:lnTo>
                  <a:lnTo>
                    <a:pt x="1272" y="1160"/>
                  </a:lnTo>
                  <a:lnTo>
                    <a:pt x="1274" y="1158"/>
                  </a:lnTo>
                  <a:lnTo>
                    <a:pt x="1275" y="1157"/>
                  </a:lnTo>
                  <a:lnTo>
                    <a:pt x="1276" y="1156"/>
                  </a:lnTo>
                  <a:lnTo>
                    <a:pt x="1278" y="1154"/>
                  </a:lnTo>
                  <a:lnTo>
                    <a:pt x="1278" y="1150"/>
                  </a:lnTo>
                  <a:lnTo>
                    <a:pt x="1280" y="1145"/>
                  </a:lnTo>
                  <a:lnTo>
                    <a:pt x="1284" y="1139"/>
                  </a:lnTo>
                  <a:lnTo>
                    <a:pt x="1285" y="1138"/>
                  </a:lnTo>
                  <a:lnTo>
                    <a:pt x="1290" y="1135"/>
                  </a:lnTo>
                  <a:lnTo>
                    <a:pt x="1296" y="1128"/>
                  </a:lnTo>
                  <a:lnTo>
                    <a:pt x="1299" y="1126"/>
                  </a:lnTo>
                  <a:lnTo>
                    <a:pt x="1302" y="1124"/>
                  </a:lnTo>
                  <a:lnTo>
                    <a:pt x="1306" y="1123"/>
                  </a:lnTo>
                  <a:lnTo>
                    <a:pt x="1312" y="1120"/>
                  </a:lnTo>
                  <a:lnTo>
                    <a:pt x="1312" y="1123"/>
                  </a:lnTo>
                  <a:lnTo>
                    <a:pt x="1311" y="1123"/>
                  </a:lnTo>
                  <a:lnTo>
                    <a:pt x="1309" y="1129"/>
                  </a:lnTo>
                  <a:lnTo>
                    <a:pt x="1307" y="1135"/>
                  </a:lnTo>
                  <a:lnTo>
                    <a:pt x="1305" y="1141"/>
                  </a:lnTo>
                  <a:lnTo>
                    <a:pt x="1305" y="1142"/>
                  </a:lnTo>
                  <a:lnTo>
                    <a:pt x="1308" y="1137"/>
                  </a:lnTo>
                  <a:lnTo>
                    <a:pt x="1309" y="1134"/>
                  </a:lnTo>
                  <a:lnTo>
                    <a:pt x="1311" y="1129"/>
                  </a:lnTo>
                  <a:lnTo>
                    <a:pt x="1312" y="1127"/>
                  </a:lnTo>
                  <a:lnTo>
                    <a:pt x="1313" y="1124"/>
                  </a:lnTo>
                  <a:lnTo>
                    <a:pt x="1321" y="1115"/>
                  </a:lnTo>
                  <a:lnTo>
                    <a:pt x="1323" y="1114"/>
                  </a:lnTo>
                  <a:lnTo>
                    <a:pt x="1324" y="1114"/>
                  </a:lnTo>
                  <a:lnTo>
                    <a:pt x="1325" y="1113"/>
                  </a:lnTo>
                  <a:lnTo>
                    <a:pt x="1327" y="1112"/>
                  </a:lnTo>
                  <a:lnTo>
                    <a:pt x="1333" y="1105"/>
                  </a:lnTo>
                  <a:lnTo>
                    <a:pt x="1338" y="1098"/>
                  </a:lnTo>
                  <a:lnTo>
                    <a:pt x="1343" y="1091"/>
                  </a:lnTo>
                  <a:lnTo>
                    <a:pt x="1345" y="1089"/>
                  </a:lnTo>
                  <a:lnTo>
                    <a:pt x="1349" y="1087"/>
                  </a:lnTo>
                  <a:lnTo>
                    <a:pt x="1350" y="1086"/>
                  </a:lnTo>
                  <a:lnTo>
                    <a:pt x="1352" y="1084"/>
                  </a:lnTo>
                  <a:lnTo>
                    <a:pt x="1354" y="1080"/>
                  </a:lnTo>
                  <a:lnTo>
                    <a:pt x="1357" y="1077"/>
                  </a:lnTo>
                  <a:lnTo>
                    <a:pt x="1359" y="1075"/>
                  </a:lnTo>
                  <a:lnTo>
                    <a:pt x="1362" y="1074"/>
                  </a:lnTo>
                  <a:lnTo>
                    <a:pt x="1363" y="1076"/>
                  </a:lnTo>
                  <a:lnTo>
                    <a:pt x="1363" y="1078"/>
                  </a:lnTo>
                  <a:lnTo>
                    <a:pt x="1362" y="1081"/>
                  </a:lnTo>
                  <a:lnTo>
                    <a:pt x="1360" y="1084"/>
                  </a:lnTo>
                  <a:lnTo>
                    <a:pt x="1358" y="1086"/>
                  </a:lnTo>
                  <a:lnTo>
                    <a:pt x="1357" y="1089"/>
                  </a:lnTo>
                  <a:lnTo>
                    <a:pt x="1354" y="1097"/>
                  </a:lnTo>
                  <a:lnTo>
                    <a:pt x="1350" y="1105"/>
                  </a:lnTo>
                  <a:lnTo>
                    <a:pt x="1337" y="1132"/>
                  </a:lnTo>
                  <a:lnTo>
                    <a:pt x="1322" y="1158"/>
                  </a:lnTo>
                  <a:lnTo>
                    <a:pt x="1306" y="1184"/>
                  </a:lnTo>
                  <a:lnTo>
                    <a:pt x="1290" y="1209"/>
                  </a:lnTo>
                  <a:lnTo>
                    <a:pt x="1293" y="1208"/>
                  </a:lnTo>
                  <a:lnTo>
                    <a:pt x="1266" y="1247"/>
                  </a:lnTo>
                  <a:lnTo>
                    <a:pt x="1237" y="1283"/>
                  </a:lnTo>
                  <a:lnTo>
                    <a:pt x="1206" y="1319"/>
                  </a:lnTo>
                  <a:lnTo>
                    <a:pt x="1173" y="1352"/>
                  </a:lnTo>
                  <a:lnTo>
                    <a:pt x="1138" y="1384"/>
                  </a:lnTo>
                  <a:lnTo>
                    <a:pt x="1102" y="1414"/>
                  </a:lnTo>
                  <a:lnTo>
                    <a:pt x="1064" y="1442"/>
                  </a:lnTo>
                  <a:lnTo>
                    <a:pt x="1024" y="1468"/>
                  </a:lnTo>
                  <a:lnTo>
                    <a:pt x="983" y="1491"/>
                  </a:lnTo>
                  <a:lnTo>
                    <a:pt x="941" y="1513"/>
                  </a:lnTo>
                  <a:lnTo>
                    <a:pt x="898" y="1532"/>
                  </a:lnTo>
                  <a:lnTo>
                    <a:pt x="853" y="1549"/>
                  </a:lnTo>
                  <a:lnTo>
                    <a:pt x="853" y="1547"/>
                  </a:lnTo>
                  <a:lnTo>
                    <a:pt x="862" y="1544"/>
                  </a:lnTo>
                  <a:lnTo>
                    <a:pt x="872" y="1540"/>
                  </a:lnTo>
                  <a:lnTo>
                    <a:pt x="882" y="1535"/>
                  </a:lnTo>
                  <a:lnTo>
                    <a:pt x="892" y="1528"/>
                  </a:lnTo>
                  <a:lnTo>
                    <a:pt x="902" y="1522"/>
                  </a:lnTo>
                  <a:lnTo>
                    <a:pt x="910" y="1515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5" y="1509"/>
                  </a:lnTo>
                  <a:lnTo>
                    <a:pt x="914" y="1510"/>
                  </a:lnTo>
                  <a:lnTo>
                    <a:pt x="914" y="1510"/>
                  </a:lnTo>
                  <a:lnTo>
                    <a:pt x="916" y="1508"/>
                  </a:lnTo>
                  <a:lnTo>
                    <a:pt x="919" y="1505"/>
                  </a:lnTo>
                  <a:lnTo>
                    <a:pt x="923" y="1501"/>
                  </a:lnTo>
                  <a:lnTo>
                    <a:pt x="929" y="1497"/>
                  </a:lnTo>
                  <a:lnTo>
                    <a:pt x="933" y="1492"/>
                  </a:lnTo>
                  <a:lnTo>
                    <a:pt x="936" y="1487"/>
                  </a:lnTo>
                  <a:lnTo>
                    <a:pt x="938" y="1483"/>
                  </a:lnTo>
                  <a:lnTo>
                    <a:pt x="938" y="1478"/>
                  </a:lnTo>
                  <a:lnTo>
                    <a:pt x="937" y="1477"/>
                  </a:lnTo>
                  <a:lnTo>
                    <a:pt x="935" y="1477"/>
                  </a:lnTo>
                  <a:lnTo>
                    <a:pt x="930" y="1479"/>
                  </a:lnTo>
                  <a:lnTo>
                    <a:pt x="927" y="1480"/>
                  </a:lnTo>
                  <a:lnTo>
                    <a:pt x="902" y="1481"/>
                  </a:lnTo>
                  <a:lnTo>
                    <a:pt x="877" y="1481"/>
                  </a:lnTo>
                  <a:lnTo>
                    <a:pt x="868" y="1481"/>
                  </a:lnTo>
                  <a:lnTo>
                    <a:pt x="862" y="1480"/>
                  </a:lnTo>
                  <a:lnTo>
                    <a:pt x="859" y="1480"/>
                  </a:lnTo>
                  <a:lnTo>
                    <a:pt x="858" y="1479"/>
                  </a:lnTo>
                  <a:lnTo>
                    <a:pt x="859" y="1478"/>
                  </a:lnTo>
                  <a:lnTo>
                    <a:pt x="860" y="1478"/>
                  </a:lnTo>
                  <a:lnTo>
                    <a:pt x="862" y="1477"/>
                  </a:lnTo>
                  <a:lnTo>
                    <a:pt x="865" y="1476"/>
                  </a:lnTo>
                  <a:lnTo>
                    <a:pt x="866" y="1474"/>
                  </a:lnTo>
                  <a:lnTo>
                    <a:pt x="867" y="1472"/>
                  </a:lnTo>
                  <a:lnTo>
                    <a:pt x="866" y="1470"/>
                  </a:lnTo>
                  <a:lnTo>
                    <a:pt x="863" y="1467"/>
                  </a:lnTo>
                  <a:lnTo>
                    <a:pt x="860" y="1465"/>
                  </a:lnTo>
                  <a:lnTo>
                    <a:pt x="855" y="1463"/>
                  </a:lnTo>
                  <a:lnTo>
                    <a:pt x="851" y="1461"/>
                  </a:lnTo>
                  <a:lnTo>
                    <a:pt x="848" y="1458"/>
                  </a:lnTo>
                  <a:lnTo>
                    <a:pt x="848" y="1457"/>
                  </a:lnTo>
                  <a:lnTo>
                    <a:pt x="849" y="1456"/>
                  </a:lnTo>
                  <a:lnTo>
                    <a:pt x="849" y="1455"/>
                  </a:lnTo>
                  <a:lnTo>
                    <a:pt x="843" y="1445"/>
                  </a:lnTo>
                  <a:lnTo>
                    <a:pt x="835" y="1436"/>
                  </a:lnTo>
                  <a:lnTo>
                    <a:pt x="830" y="1433"/>
                  </a:lnTo>
                  <a:lnTo>
                    <a:pt x="825" y="1431"/>
                  </a:lnTo>
                  <a:lnTo>
                    <a:pt x="821" y="1427"/>
                  </a:lnTo>
                  <a:lnTo>
                    <a:pt x="817" y="1422"/>
                  </a:lnTo>
                  <a:lnTo>
                    <a:pt x="815" y="1421"/>
                  </a:lnTo>
                  <a:lnTo>
                    <a:pt x="807" y="1421"/>
                  </a:lnTo>
                  <a:lnTo>
                    <a:pt x="804" y="1420"/>
                  </a:lnTo>
                  <a:lnTo>
                    <a:pt x="804" y="1420"/>
                  </a:lnTo>
                  <a:lnTo>
                    <a:pt x="803" y="1419"/>
                  </a:lnTo>
                  <a:lnTo>
                    <a:pt x="804" y="1418"/>
                  </a:lnTo>
                  <a:lnTo>
                    <a:pt x="804" y="1414"/>
                  </a:lnTo>
                  <a:lnTo>
                    <a:pt x="802" y="1412"/>
                  </a:lnTo>
                  <a:lnTo>
                    <a:pt x="800" y="1411"/>
                  </a:lnTo>
                  <a:lnTo>
                    <a:pt x="797" y="1409"/>
                  </a:lnTo>
                  <a:lnTo>
                    <a:pt x="796" y="1407"/>
                  </a:lnTo>
                  <a:lnTo>
                    <a:pt x="796" y="1404"/>
                  </a:lnTo>
                  <a:lnTo>
                    <a:pt x="798" y="1400"/>
                  </a:lnTo>
                  <a:lnTo>
                    <a:pt x="803" y="1395"/>
                  </a:lnTo>
                  <a:lnTo>
                    <a:pt x="808" y="1391"/>
                  </a:lnTo>
                  <a:lnTo>
                    <a:pt x="812" y="1388"/>
                  </a:lnTo>
                  <a:lnTo>
                    <a:pt x="816" y="1386"/>
                  </a:lnTo>
                  <a:lnTo>
                    <a:pt x="822" y="1384"/>
                  </a:lnTo>
                  <a:lnTo>
                    <a:pt x="823" y="1382"/>
                  </a:lnTo>
                  <a:lnTo>
                    <a:pt x="825" y="1378"/>
                  </a:lnTo>
                  <a:lnTo>
                    <a:pt x="827" y="1373"/>
                  </a:lnTo>
                  <a:lnTo>
                    <a:pt x="828" y="1367"/>
                  </a:lnTo>
                  <a:lnTo>
                    <a:pt x="827" y="1368"/>
                  </a:lnTo>
                  <a:lnTo>
                    <a:pt x="827" y="1369"/>
                  </a:lnTo>
                  <a:lnTo>
                    <a:pt x="826" y="1371"/>
                  </a:lnTo>
                  <a:lnTo>
                    <a:pt x="825" y="1372"/>
                  </a:lnTo>
                  <a:lnTo>
                    <a:pt x="823" y="1372"/>
                  </a:lnTo>
                  <a:lnTo>
                    <a:pt x="820" y="1373"/>
                  </a:lnTo>
                  <a:lnTo>
                    <a:pt x="816" y="1375"/>
                  </a:lnTo>
                  <a:lnTo>
                    <a:pt x="813" y="1376"/>
                  </a:lnTo>
                  <a:lnTo>
                    <a:pt x="810" y="1376"/>
                  </a:lnTo>
                  <a:lnTo>
                    <a:pt x="807" y="1375"/>
                  </a:lnTo>
                  <a:lnTo>
                    <a:pt x="805" y="1372"/>
                  </a:lnTo>
                  <a:lnTo>
                    <a:pt x="805" y="1367"/>
                  </a:lnTo>
                  <a:lnTo>
                    <a:pt x="806" y="1363"/>
                  </a:lnTo>
                  <a:lnTo>
                    <a:pt x="808" y="1359"/>
                  </a:lnTo>
                  <a:lnTo>
                    <a:pt x="811" y="1357"/>
                  </a:lnTo>
                  <a:lnTo>
                    <a:pt x="815" y="1356"/>
                  </a:lnTo>
                  <a:lnTo>
                    <a:pt x="818" y="1354"/>
                  </a:lnTo>
                  <a:lnTo>
                    <a:pt x="821" y="1352"/>
                  </a:lnTo>
                  <a:lnTo>
                    <a:pt x="821" y="1351"/>
                  </a:lnTo>
                  <a:lnTo>
                    <a:pt x="820" y="1351"/>
                  </a:lnTo>
                  <a:lnTo>
                    <a:pt x="819" y="1351"/>
                  </a:lnTo>
                  <a:lnTo>
                    <a:pt x="818" y="1351"/>
                  </a:lnTo>
                  <a:lnTo>
                    <a:pt x="817" y="1350"/>
                  </a:lnTo>
                  <a:lnTo>
                    <a:pt x="817" y="1350"/>
                  </a:lnTo>
                  <a:lnTo>
                    <a:pt x="817" y="1349"/>
                  </a:lnTo>
                  <a:lnTo>
                    <a:pt x="818" y="1347"/>
                  </a:lnTo>
                  <a:lnTo>
                    <a:pt x="821" y="1346"/>
                  </a:lnTo>
                  <a:lnTo>
                    <a:pt x="823" y="1345"/>
                  </a:lnTo>
                  <a:lnTo>
                    <a:pt x="825" y="1343"/>
                  </a:lnTo>
                  <a:lnTo>
                    <a:pt x="826" y="1339"/>
                  </a:lnTo>
                  <a:lnTo>
                    <a:pt x="825" y="1336"/>
                  </a:lnTo>
                  <a:lnTo>
                    <a:pt x="826" y="1332"/>
                  </a:lnTo>
                  <a:lnTo>
                    <a:pt x="829" y="1331"/>
                  </a:lnTo>
                  <a:lnTo>
                    <a:pt x="833" y="1329"/>
                  </a:lnTo>
                  <a:lnTo>
                    <a:pt x="838" y="1327"/>
                  </a:lnTo>
                  <a:lnTo>
                    <a:pt x="846" y="1324"/>
                  </a:lnTo>
                  <a:lnTo>
                    <a:pt x="848" y="1322"/>
                  </a:lnTo>
                  <a:lnTo>
                    <a:pt x="849" y="1321"/>
                  </a:lnTo>
                  <a:lnTo>
                    <a:pt x="849" y="1320"/>
                  </a:lnTo>
                  <a:lnTo>
                    <a:pt x="848" y="1319"/>
                  </a:lnTo>
                  <a:lnTo>
                    <a:pt x="847" y="1319"/>
                  </a:lnTo>
                  <a:lnTo>
                    <a:pt x="846" y="1318"/>
                  </a:lnTo>
                  <a:lnTo>
                    <a:pt x="845" y="1318"/>
                  </a:lnTo>
                  <a:lnTo>
                    <a:pt x="845" y="1318"/>
                  </a:lnTo>
                  <a:lnTo>
                    <a:pt x="853" y="1311"/>
                  </a:lnTo>
                  <a:lnTo>
                    <a:pt x="862" y="1306"/>
                  </a:lnTo>
                  <a:lnTo>
                    <a:pt x="869" y="1299"/>
                  </a:lnTo>
                  <a:lnTo>
                    <a:pt x="870" y="1298"/>
                  </a:lnTo>
                  <a:lnTo>
                    <a:pt x="871" y="1297"/>
                  </a:lnTo>
                  <a:lnTo>
                    <a:pt x="871" y="1294"/>
                  </a:lnTo>
                  <a:lnTo>
                    <a:pt x="871" y="1293"/>
                  </a:lnTo>
                  <a:lnTo>
                    <a:pt x="873" y="1291"/>
                  </a:lnTo>
                  <a:lnTo>
                    <a:pt x="874" y="1290"/>
                  </a:lnTo>
                  <a:lnTo>
                    <a:pt x="878" y="1285"/>
                  </a:lnTo>
                  <a:lnTo>
                    <a:pt x="880" y="1283"/>
                  </a:lnTo>
                  <a:lnTo>
                    <a:pt x="882" y="1281"/>
                  </a:lnTo>
                  <a:lnTo>
                    <a:pt x="883" y="1278"/>
                  </a:lnTo>
                  <a:lnTo>
                    <a:pt x="883" y="1277"/>
                  </a:lnTo>
                  <a:lnTo>
                    <a:pt x="882" y="1277"/>
                  </a:lnTo>
                  <a:lnTo>
                    <a:pt x="880" y="1278"/>
                  </a:lnTo>
                  <a:lnTo>
                    <a:pt x="879" y="1278"/>
                  </a:lnTo>
                  <a:lnTo>
                    <a:pt x="878" y="1279"/>
                  </a:lnTo>
                  <a:lnTo>
                    <a:pt x="877" y="1279"/>
                  </a:lnTo>
                  <a:lnTo>
                    <a:pt x="877" y="1278"/>
                  </a:lnTo>
                  <a:lnTo>
                    <a:pt x="875" y="1271"/>
                  </a:lnTo>
                  <a:lnTo>
                    <a:pt x="876" y="1264"/>
                  </a:lnTo>
                  <a:lnTo>
                    <a:pt x="875" y="1257"/>
                  </a:lnTo>
                  <a:lnTo>
                    <a:pt x="874" y="1249"/>
                  </a:lnTo>
                  <a:lnTo>
                    <a:pt x="873" y="1240"/>
                  </a:lnTo>
                  <a:lnTo>
                    <a:pt x="870" y="1232"/>
                  </a:lnTo>
                  <a:lnTo>
                    <a:pt x="868" y="1229"/>
                  </a:lnTo>
                  <a:lnTo>
                    <a:pt x="865" y="1227"/>
                  </a:lnTo>
                  <a:lnTo>
                    <a:pt x="862" y="1225"/>
                  </a:lnTo>
                  <a:lnTo>
                    <a:pt x="860" y="1221"/>
                  </a:lnTo>
                  <a:lnTo>
                    <a:pt x="860" y="1220"/>
                  </a:lnTo>
                  <a:lnTo>
                    <a:pt x="858" y="1220"/>
                  </a:lnTo>
                  <a:lnTo>
                    <a:pt x="858" y="1220"/>
                  </a:lnTo>
                  <a:lnTo>
                    <a:pt x="859" y="1219"/>
                  </a:lnTo>
                  <a:lnTo>
                    <a:pt x="859" y="1218"/>
                  </a:lnTo>
                  <a:lnTo>
                    <a:pt x="859" y="1217"/>
                  </a:lnTo>
                  <a:lnTo>
                    <a:pt x="859" y="1216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4"/>
                  </a:lnTo>
                  <a:lnTo>
                    <a:pt x="858" y="1214"/>
                  </a:lnTo>
                  <a:lnTo>
                    <a:pt x="859" y="1213"/>
                  </a:lnTo>
                  <a:lnTo>
                    <a:pt x="859" y="1213"/>
                  </a:lnTo>
                  <a:lnTo>
                    <a:pt x="855" y="1211"/>
                  </a:lnTo>
                  <a:lnTo>
                    <a:pt x="852" y="1210"/>
                  </a:lnTo>
                  <a:lnTo>
                    <a:pt x="849" y="1209"/>
                  </a:lnTo>
                  <a:lnTo>
                    <a:pt x="844" y="1210"/>
                  </a:lnTo>
                  <a:lnTo>
                    <a:pt x="839" y="1212"/>
                  </a:lnTo>
                  <a:lnTo>
                    <a:pt x="834" y="1216"/>
                  </a:lnTo>
                  <a:lnTo>
                    <a:pt x="829" y="1220"/>
                  </a:lnTo>
                  <a:lnTo>
                    <a:pt x="825" y="1224"/>
                  </a:lnTo>
                  <a:lnTo>
                    <a:pt x="823" y="1226"/>
                  </a:lnTo>
                  <a:lnTo>
                    <a:pt x="822" y="1230"/>
                  </a:lnTo>
                  <a:lnTo>
                    <a:pt x="823" y="1234"/>
                  </a:lnTo>
                  <a:lnTo>
                    <a:pt x="824" y="1238"/>
                  </a:lnTo>
                  <a:lnTo>
                    <a:pt x="823" y="1241"/>
                  </a:lnTo>
                  <a:lnTo>
                    <a:pt x="821" y="1243"/>
                  </a:lnTo>
                  <a:lnTo>
                    <a:pt x="817" y="1244"/>
                  </a:lnTo>
                  <a:lnTo>
                    <a:pt x="814" y="1243"/>
                  </a:lnTo>
                  <a:lnTo>
                    <a:pt x="813" y="1241"/>
                  </a:lnTo>
                  <a:lnTo>
                    <a:pt x="813" y="1239"/>
                  </a:lnTo>
                  <a:lnTo>
                    <a:pt x="814" y="1237"/>
                  </a:lnTo>
                  <a:lnTo>
                    <a:pt x="813" y="1235"/>
                  </a:lnTo>
                  <a:lnTo>
                    <a:pt x="812" y="1233"/>
                  </a:lnTo>
                  <a:lnTo>
                    <a:pt x="810" y="1233"/>
                  </a:lnTo>
                  <a:lnTo>
                    <a:pt x="807" y="1235"/>
                  </a:lnTo>
                  <a:lnTo>
                    <a:pt x="805" y="1237"/>
                  </a:lnTo>
                  <a:lnTo>
                    <a:pt x="803" y="1238"/>
                  </a:lnTo>
                  <a:lnTo>
                    <a:pt x="800" y="1236"/>
                  </a:lnTo>
                  <a:lnTo>
                    <a:pt x="797" y="1234"/>
                  </a:lnTo>
                  <a:lnTo>
                    <a:pt x="794" y="1231"/>
                  </a:lnTo>
                  <a:lnTo>
                    <a:pt x="791" y="1230"/>
                  </a:lnTo>
                  <a:lnTo>
                    <a:pt x="787" y="1231"/>
                  </a:lnTo>
                  <a:lnTo>
                    <a:pt x="784" y="1234"/>
                  </a:lnTo>
                  <a:lnTo>
                    <a:pt x="780" y="1236"/>
                  </a:lnTo>
                  <a:lnTo>
                    <a:pt x="777" y="1237"/>
                  </a:lnTo>
                  <a:lnTo>
                    <a:pt x="775" y="1235"/>
                  </a:lnTo>
                  <a:lnTo>
                    <a:pt x="774" y="1233"/>
                  </a:lnTo>
                  <a:lnTo>
                    <a:pt x="774" y="1230"/>
                  </a:lnTo>
                  <a:lnTo>
                    <a:pt x="772" y="1228"/>
                  </a:lnTo>
                  <a:lnTo>
                    <a:pt x="769" y="1227"/>
                  </a:lnTo>
                  <a:lnTo>
                    <a:pt x="767" y="1228"/>
                  </a:lnTo>
                  <a:lnTo>
                    <a:pt x="764" y="1229"/>
                  </a:lnTo>
                  <a:lnTo>
                    <a:pt x="762" y="1229"/>
                  </a:lnTo>
                  <a:lnTo>
                    <a:pt x="761" y="1230"/>
                  </a:lnTo>
                  <a:lnTo>
                    <a:pt x="761" y="1228"/>
                  </a:lnTo>
                  <a:lnTo>
                    <a:pt x="762" y="1227"/>
                  </a:lnTo>
                  <a:lnTo>
                    <a:pt x="764" y="1224"/>
                  </a:lnTo>
                  <a:lnTo>
                    <a:pt x="763" y="1223"/>
                  </a:lnTo>
                  <a:lnTo>
                    <a:pt x="760" y="1219"/>
                  </a:lnTo>
                  <a:lnTo>
                    <a:pt x="758" y="1216"/>
                  </a:lnTo>
                  <a:lnTo>
                    <a:pt x="756" y="1215"/>
                  </a:lnTo>
                  <a:lnTo>
                    <a:pt x="754" y="1216"/>
                  </a:lnTo>
                  <a:lnTo>
                    <a:pt x="753" y="1217"/>
                  </a:lnTo>
                  <a:lnTo>
                    <a:pt x="750" y="1219"/>
                  </a:lnTo>
                  <a:lnTo>
                    <a:pt x="748" y="1218"/>
                  </a:lnTo>
                  <a:lnTo>
                    <a:pt x="745" y="1216"/>
                  </a:lnTo>
                  <a:lnTo>
                    <a:pt x="744" y="1216"/>
                  </a:lnTo>
                  <a:lnTo>
                    <a:pt x="744" y="1215"/>
                  </a:lnTo>
                  <a:lnTo>
                    <a:pt x="744" y="1213"/>
                  </a:lnTo>
                  <a:lnTo>
                    <a:pt x="743" y="1212"/>
                  </a:lnTo>
                  <a:lnTo>
                    <a:pt x="743" y="1211"/>
                  </a:lnTo>
                  <a:lnTo>
                    <a:pt x="743" y="1210"/>
                  </a:lnTo>
                  <a:lnTo>
                    <a:pt x="739" y="1209"/>
                  </a:lnTo>
                  <a:lnTo>
                    <a:pt x="735" y="1208"/>
                  </a:lnTo>
                  <a:lnTo>
                    <a:pt x="732" y="1206"/>
                  </a:lnTo>
                  <a:lnTo>
                    <a:pt x="729" y="1202"/>
                  </a:lnTo>
                  <a:lnTo>
                    <a:pt x="726" y="1198"/>
                  </a:lnTo>
                  <a:lnTo>
                    <a:pt x="724" y="1194"/>
                  </a:lnTo>
                  <a:lnTo>
                    <a:pt x="720" y="1191"/>
                  </a:lnTo>
                  <a:lnTo>
                    <a:pt x="717" y="1188"/>
                  </a:lnTo>
                  <a:lnTo>
                    <a:pt x="712" y="1186"/>
                  </a:lnTo>
                  <a:lnTo>
                    <a:pt x="708" y="1184"/>
                  </a:lnTo>
                  <a:lnTo>
                    <a:pt x="707" y="1183"/>
                  </a:lnTo>
                  <a:lnTo>
                    <a:pt x="705" y="1180"/>
                  </a:lnTo>
                  <a:lnTo>
                    <a:pt x="704" y="1179"/>
                  </a:lnTo>
                  <a:lnTo>
                    <a:pt x="703" y="1177"/>
                  </a:lnTo>
                  <a:lnTo>
                    <a:pt x="695" y="1173"/>
                  </a:lnTo>
                  <a:lnTo>
                    <a:pt x="691" y="1172"/>
                  </a:lnTo>
                  <a:lnTo>
                    <a:pt x="687" y="1169"/>
                  </a:lnTo>
                  <a:lnTo>
                    <a:pt x="685" y="1167"/>
                  </a:lnTo>
                  <a:lnTo>
                    <a:pt x="685" y="1166"/>
                  </a:lnTo>
                  <a:lnTo>
                    <a:pt x="686" y="1166"/>
                  </a:lnTo>
                  <a:lnTo>
                    <a:pt x="692" y="1166"/>
                  </a:lnTo>
                  <a:lnTo>
                    <a:pt x="692" y="1165"/>
                  </a:lnTo>
                  <a:lnTo>
                    <a:pt x="690" y="1161"/>
                  </a:lnTo>
                  <a:lnTo>
                    <a:pt x="686" y="1159"/>
                  </a:lnTo>
                  <a:lnTo>
                    <a:pt x="682" y="1158"/>
                  </a:lnTo>
                  <a:lnTo>
                    <a:pt x="681" y="1158"/>
                  </a:lnTo>
                  <a:lnTo>
                    <a:pt x="681" y="1163"/>
                  </a:lnTo>
                  <a:lnTo>
                    <a:pt x="681" y="1163"/>
                  </a:lnTo>
                  <a:lnTo>
                    <a:pt x="675" y="1162"/>
                  </a:lnTo>
                  <a:lnTo>
                    <a:pt x="666" y="1160"/>
                  </a:lnTo>
                  <a:lnTo>
                    <a:pt x="656" y="1158"/>
                  </a:lnTo>
                  <a:lnTo>
                    <a:pt x="645" y="1156"/>
                  </a:lnTo>
                  <a:lnTo>
                    <a:pt x="633" y="1154"/>
                  </a:lnTo>
                  <a:lnTo>
                    <a:pt x="622" y="1151"/>
                  </a:lnTo>
                  <a:lnTo>
                    <a:pt x="611" y="1148"/>
                  </a:lnTo>
                  <a:lnTo>
                    <a:pt x="603" y="1145"/>
                  </a:lnTo>
                  <a:lnTo>
                    <a:pt x="596" y="1142"/>
                  </a:lnTo>
                  <a:lnTo>
                    <a:pt x="592" y="1139"/>
                  </a:lnTo>
                  <a:lnTo>
                    <a:pt x="589" y="1136"/>
                  </a:lnTo>
                  <a:lnTo>
                    <a:pt x="586" y="1131"/>
                  </a:lnTo>
                  <a:lnTo>
                    <a:pt x="583" y="1130"/>
                  </a:lnTo>
                  <a:lnTo>
                    <a:pt x="582" y="1130"/>
                  </a:lnTo>
                  <a:lnTo>
                    <a:pt x="581" y="1130"/>
                  </a:lnTo>
                  <a:lnTo>
                    <a:pt x="578" y="1128"/>
                  </a:lnTo>
                  <a:lnTo>
                    <a:pt x="577" y="1126"/>
                  </a:lnTo>
                  <a:lnTo>
                    <a:pt x="578" y="1126"/>
                  </a:lnTo>
                  <a:lnTo>
                    <a:pt x="578" y="1126"/>
                  </a:lnTo>
                  <a:lnTo>
                    <a:pt x="577" y="1125"/>
                  </a:lnTo>
                  <a:lnTo>
                    <a:pt x="574" y="1123"/>
                  </a:lnTo>
                  <a:lnTo>
                    <a:pt x="570" y="1120"/>
                  </a:lnTo>
                  <a:lnTo>
                    <a:pt x="566" y="1118"/>
                  </a:lnTo>
                  <a:lnTo>
                    <a:pt x="564" y="1117"/>
                  </a:lnTo>
                  <a:lnTo>
                    <a:pt x="563" y="1116"/>
                  </a:lnTo>
                  <a:lnTo>
                    <a:pt x="562" y="1117"/>
                  </a:lnTo>
                  <a:lnTo>
                    <a:pt x="562" y="1117"/>
                  </a:lnTo>
                  <a:lnTo>
                    <a:pt x="560" y="1117"/>
                  </a:lnTo>
                  <a:lnTo>
                    <a:pt x="558" y="1117"/>
                  </a:lnTo>
                  <a:lnTo>
                    <a:pt x="553" y="1115"/>
                  </a:lnTo>
                  <a:lnTo>
                    <a:pt x="547" y="1113"/>
                  </a:lnTo>
                  <a:lnTo>
                    <a:pt x="546" y="1112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6" y="1109"/>
                  </a:lnTo>
                  <a:lnTo>
                    <a:pt x="545" y="1109"/>
                  </a:lnTo>
                  <a:lnTo>
                    <a:pt x="545" y="1109"/>
                  </a:lnTo>
                  <a:lnTo>
                    <a:pt x="541" y="1110"/>
                  </a:lnTo>
                  <a:lnTo>
                    <a:pt x="539" y="1112"/>
                  </a:lnTo>
                  <a:lnTo>
                    <a:pt x="536" y="1115"/>
                  </a:lnTo>
                  <a:lnTo>
                    <a:pt x="534" y="1116"/>
                  </a:lnTo>
                  <a:lnTo>
                    <a:pt x="533" y="1117"/>
                  </a:lnTo>
                  <a:lnTo>
                    <a:pt x="530" y="1118"/>
                  </a:lnTo>
                  <a:lnTo>
                    <a:pt x="517" y="1121"/>
                  </a:lnTo>
                  <a:lnTo>
                    <a:pt x="514" y="1122"/>
                  </a:lnTo>
                  <a:lnTo>
                    <a:pt x="513" y="1122"/>
                  </a:lnTo>
                  <a:lnTo>
                    <a:pt x="508" y="1120"/>
                  </a:lnTo>
                  <a:lnTo>
                    <a:pt x="504" y="1118"/>
                  </a:lnTo>
                  <a:lnTo>
                    <a:pt x="499" y="1117"/>
                  </a:lnTo>
                  <a:lnTo>
                    <a:pt x="493" y="1116"/>
                  </a:lnTo>
                  <a:lnTo>
                    <a:pt x="488" y="1115"/>
                  </a:lnTo>
                  <a:lnTo>
                    <a:pt x="486" y="1115"/>
                  </a:lnTo>
                  <a:lnTo>
                    <a:pt x="484" y="1113"/>
                  </a:lnTo>
                  <a:lnTo>
                    <a:pt x="482" y="1112"/>
                  </a:lnTo>
                  <a:lnTo>
                    <a:pt x="481" y="1111"/>
                  </a:lnTo>
                  <a:lnTo>
                    <a:pt x="478" y="1110"/>
                  </a:lnTo>
                  <a:lnTo>
                    <a:pt x="476" y="1109"/>
                  </a:lnTo>
                  <a:lnTo>
                    <a:pt x="473" y="1109"/>
                  </a:lnTo>
                  <a:lnTo>
                    <a:pt x="472" y="1108"/>
                  </a:lnTo>
                  <a:lnTo>
                    <a:pt x="470" y="1105"/>
                  </a:lnTo>
                  <a:lnTo>
                    <a:pt x="469" y="1104"/>
                  </a:lnTo>
                  <a:lnTo>
                    <a:pt x="468" y="1104"/>
                  </a:lnTo>
                  <a:lnTo>
                    <a:pt x="462" y="1102"/>
                  </a:lnTo>
                  <a:lnTo>
                    <a:pt x="456" y="1101"/>
                  </a:lnTo>
                  <a:lnTo>
                    <a:pt x="450" y="1100"/>
                  </a:lnTo>
                  <a:lnTo>
                    <a:pt x="449" y="1099"/>
                  </a:lnTo>
                  <a:lnTo>
                    <a:pt x="449" y="1098"/>
                  </a:lnTo>
                  <a:lnTo>
                    <a:pt x="447" y="1097"/>
                  </a:lnTo>
                  <a:lnTo>
                    <a:pt x="439" y="1094"/>
                  </a:lnTo>
                  <a:lnTo>
                    <a:pt x="432" y="1090"/>
                  </a:lnTo>
                  <a:lnTo>
                    <a:pt x="424" y="1087"/>
                  </a:lnTo>
                  <a:lnTo>
                    <a:pt x="424" y="1087"/>
                  </a:lnTo>
                  <a:lnTo>
                    <a:pt x="424" y="1086"/>
                  </a:lnTo>
                  <a:lnTo>
                    <a:pt x="413" y="1076"/>
                  </a:lnTo>
                  <a:lnTo>
                    <a:pt x="408" y="1073"/>
                  </a:lnTo>
                  <a:lnTo>
                    <a:pt x="403" y="1071"/>
                  </a:lnTo>
                  <a:lnTo>
                    <a:pt x="398" y="1071"/>
                  </a:lnTo>
                  <a:lnTo>
                    <a:pt x="393" y="1070"/>
                  </a:lnTo>
                  <a:lnTo>
                    <a:pt x="387" y="1068"/>
                  </a:lnTo>
                  <a:lnTo>
                    <a:pt x="383" y="1066"/>
                  </a:lnTo>
                  <a:lnTo>
                    <a:pt x="380" y="1064"/>
                  </a:lnTo>
                  <a:lnTo>
                    <a:pt x="379" y="1063"/>
                  </a:lnTo>
                  <a:lnTo>
                    <a:pt x="379" y="1062"/>
                  </a:lnTo>
                  <a:lnTo>
                    <a:pt x="378" y="1061"/>
                  </a:lnTo>
                  <a:lnTo>
                    <a:pt x="377" y="1059"/>
                  </a:lnTo>
                  <a:lnTo>
                    <a:pt x="374" y="1056"/>
                  </a:lnTo>
                  <a:lnTo>
                    <a:pt x="370" y="1051"/>
                  </a:lnTo>
                  <a:lnTo>
                    <a:pt x="368" y="1050"/>
                  </a:lnTo>
                  <a:lnTo>
                    <a:pt x="364" y="1049"/>
                  </a:lnTo>
                  <a:lnTo>
                    <a:pt x="357" y="1045"/>
                  </a:lnTo>
                  <a:lnTo>
                    <a:pt x="351" y="1041"/>
                  </a:lnTo>
                  <a:lnTo>
                    <a:pt x="350" y="1040"/>
                  </a:lnTo>
                  <a:lnTo>
                    <a:pt x="348" y="1036"/>
                  </a:lnTo>
                  <a:lnTo>
                    <a:pt x="346" y="1033"/>
                  </a:lnTo>
                  <a:lnTo>
                    <a:pt x="343" y="1029"/>
                  </a:lnTo>
                  <a:lnTo>
                    <a:pt x="341" y="1025"/>
                  </a:lnTo>
                  <a:lnTo>
                    <a:pt x="339" y="1021"/>
                  </a:lnTo>
                  <a:lnTo>
                    <a:pt x="339" y="1019"/>
                  </a:lnTo>
                  <a:lnTo>
                    <a:pt x="341" y="1018"/>
                  </a:lnTo>
                  <a:lnTo>
                    <a:pt x="346" y="1018"/>
                  </a:lnTo>
                  <a:lnTo>
                    <a:pt x="348" y="1017"/>
                  </a:lnTo>
                  <a:lnTo>
                    <a:pt x="348" y="1016"/>
                  </a:lnTo>
                  <a:lnTo>
                    <a:pt x="345" y="1014"/>
                  </a:lnTo>
                  <a:lnTo>
                    <a:pt x="343" y="1014"/>
                  </a:lnTo>
                  <a:lnTo>
                    <a:pt x="342" y="1013"/>
                  </a:lnTo>
                  <a:lnTo>
                    <a:pt x="342" y="1012"/>
                  </a:lnTo>
                  <a:lnTo>
                    <a:pt x="344" y="1009"/>
                  </a:lnTo>
                  <a:lnTo>
                    <a:pt x="346" y="1006"/>
                  </a:lnTo>
                  <a:lnTo>
                    <a:pt x="349" y="1003"/>
                  </a:lnTo>
                  <a:lnTo>
                    <a:pt x="350" y="1000"/>
                  </a:lnTo>
                  <a:lnTo>
                    <a:pt x="349" y="997"/>
                  </a:lnTo>
                  <a:lnTo>
                    <a:pt x="344" y="992"/>
                  </a:lnTo>
                  <a:lnTo>
                    <a:pt x="341" y="989"/>
                  </a:lnTo>
                  <a:lnTo>
                    <a:pt x="341" y="984"/>
                  </a:lnTo>
                  <a:lnTo>
                    <a:pt x="341" y="978"/>
                  </a:lnTo>
                  <a:lnTo>
                    <a:pt x="339" y="974"/>
                  </a:lnTo>
                  <a:lnTo>
                    <a:pt x="336" y="970"/>
                  </a:lnTo>
                  <a:lnTo>
                    <a:pt x="332" y="967"/>
                  </a:lnTo>
                  <a:lnTo>
                    <a:pt x="329" y="963"/>
                  </a:lnTo>
                  <a:lnTo>
                    <a:pt x="328" y="962"/>
                  </a:lnTo>
                  <a:lnTo>
                    <a:pt x="328" y="961"/>
                  </a:lnTo>
                  <a:lnTo>
                    <a:pt x="328" y="960"/>
                  </a:lnTo>
                  <a:lnTo>
                    <a:pt x="327" y="959"/>
                  </a:lnTo>
                  <a:lnTo>
                    <a:pt x="324" y="954"/>
                  </a:lnTo>
                  <a:lnTo>
                    <a:pt x="321" y="949"/>
                  </a:lnTo>
                  <a:lnTo>
                    <a:pt x="318" y="945"/>
                  </a:lnTo>
                  <a:lnTo>
                    <a:pt x="313" y="942"/>
                  </a:lnTo>
                  <a:lnTo>
                    <a:pt x="309" y="938"/>
                  </a:lnTo>
                  <a:lnTo>
                    <a:pt x="306" y="934"/>
                  </a:lnTo>
                  <a:lnTo>
                    <a:pt x="306" y="934"/>
                  </a:lnTo>
                  <a:lnTo>
                    <a:pt x="308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10" y="935"/>
                  </a:lnTo>
                  <a:lnTo>
                    <a:pt x="311" y="935"/>
                  </a:lnTo>
                  <a:lnTo>
                    <a:pt x="311" y="934"/>
                  </a:lnTo>
                  <a:lnTo>
                    <a:pt x="307" y="930"/>
                  </a:lnTo>
                  <a:lnTo>
                    <a:pt x="302" y="925"/>
                  </a:lnTo>
                  <a:lnTo>
                    <a:pt x="298" y="920"/>
                  </a:lnTo>
                  <a:lnTo>
                    <a:pt x="299" y="920"/>
                  </a:lnTo>
                  <a:lnTo>
                    <a:pt x="302" y="922"/>
                  </a:lnTo>
                  <a:lnTo>
                    <a:pt x="303" y="922"/>
                  </a:lnTo>
                  <a:lnTo>
                    <a:pt x="285" y="909"/>
                  </a:lnTo>
                  <a:lnTo>
                    <a:pt x="281" y="907"/>
                  </a:lnTo>
                  <a:lnTo>
                    <a:pt x="280" y="907"/>
                  </a:lnTo>
                  <a:lnTo>
                    <a:pt x="278" y="902"/>
                  </a:lnTo>
                  <a:lnTo>
                    <a:pt x="278" y="899"/>
                  </a:lnTo>
                  <a:lnTo>
                    <a:pt x="278" y="897"/>
                  </a:lnTo>
                  <a:lnTo>
                    <a:pt x="278" y="897"/>
                  </a:lnTo>
                  <a:lnTo>
                    <a:pt x="280" y="898"/>
                  </a:lnTo>
                  <a:lnTo>
                    <a:pt x="283" y="900"/>
                  </a:lnTo>
                  <a:lnTo>
                    <a:pt x="284" y="901"/>
                  </a:lnTo>
                  <a:lnTo>
                    <a:pt x="285" y="900"/>
                  </a:lnTo>
                  <a:lnTo>
                    <a:pt x="287" y="898"/>
                  </a:lnTo>
                  <a:lnTo>
                    <a:pt x="287" y="895"/>
                  </a:lnTo>
                  <a:lnTo>
                    <a:pt x="287" y="893"/>
                  </a:lnTo>
                  <a:lnTo>
                    <a:pt x="284" y="891"/>
                  </a:lnTo>
                  <a:lnTo>
                    <a:pt x="277" y="880"/>
                  </a:lnTo>
                  <a:lnTo>
                    <a:pt x="275" y="877"/>
                  </a:lnTo>
                  <a:lnTo>
                    <a:pt x="274" y="876"/>
                  </a:lnTo>
                  <a:lnTo>
                    <a:pt x="271" y="874"/>
                  </a:lnTo>
                  <a:lnTo>
                    <a:pt x="266" y="872"/>
                  </a:lnTo>
                  <a:lnTo>
                    <a:pt x="264" y="870"/>
                  </a:lnTo>
                  <a:lnTo>
                    <a:pt x="264" y="867"/>
                  </a:lnTo>
                  <a:lnTo>
                    <a:pt x="266" y="861"/>
                  </a:lnTo>
                  <a:lnTo>
                    <a:pt x="266" y="858"/>
                  </a:lnTo>
                  <a:lnTo>
                    <a:pt x="264" y="857"/>
                  </a:lnTo>
                  <a:lnTo>
                    <a:pt x="259" y="856"/>
                  </a:lnTo>
                  <a:lnTo>
                    <a:pt x="256" y="855"/>
                  </a:lnTo>
                  <a:lnTo>
                    <a:pt x="254" y="852"/>
                  </a:lnTo>
                  <a:lnTo>
                    <a:pt x="253" y="849"/>
                  </a:lnTo>
                  <a:lnTo>
                    <a:pt x="252" y="846"/>
                  </a:lnTo>
                  <a:lnTo>
                    <a:pt x="251" y="845"/>
                  </a:lnTo>
                  <a:lnTo>
                    <a:pt x="250" y="844"/>
                  </a:lnTo>
                  <a:lnTo>
                    <a:pt x="249" y="844"/>
                  </a:lnTo>
                  <a:lnTo>
                    <a:pt x="248" y="843"/>
                  </a:lnTo>
                  <a:lnTo>
                    <a:pt x="247" y="843"/>
                  </a:lnTo>
                  <a:lnTo>
                    <a:pt x="242" y="835"/>
                  </a:lnTo>
                  <a:lnTo>
                    <a:pt x="238" y="824"/>
                  </a:lnTo>
                  <a:lnTo>
                    <a:pt x="235" y="813"/>
                  </a:lnTo>
                  <a:lnTo>
                    <a:pt x="232" y="803"/>
                  </a:lnTo>
                  <a:lnTo>
                    <a:pt x="231" y="793"/>
                  </a:lnTo>
                  <a:lnTo>
                    <a:pt x="232" y="789"/>
                  </a:lnTo>
                  <a:lnTo>
                    <a:pt x="233" y="786"/>
                  </a:lnTo>
                  <a:lnTo>
                    <a:pt x="233" y="783"/>
                  </a:lnTo>
                  <a:lnTo>
                    <a:pt x="232" y="782"/>
                  </a:lnTo>
                  <a:lnTo>
                    <a:pt x="231" y="781"/>
                  </a:lnTo>
                  <a:lnTo>
                    <a:pt x="230" y="781"/>
                  </a:lnTo>
                  <a:lnTo>
                    <a:pt x="227" y="780"/>
                  </a:lnTo>
                  <a:lnTo>
                    <a:pt x="225" y="779"/>
                  </a:lnTo>
                  <a:lnTo>
                    <a:pt x="224" y="778"/>
                  </a:lnTo>
                  <a:lnTo>
                    <a:pt x="223" y="776"/>
                  </a:lnTo>
                  <a:lnTo>
                    <a:pt x="222" y="775"/>
                  </a:lnTo>
                  <a:lnTo>
                    <a:pt x="221" y="772"/>
                  </a:lnTo>
                  <a:lnTo>
                    <a:pt x="220" y="771"/>
                  </a:lnTo>
                  <a:lnTo>
                    <a:pt x="220" y="771"/>
                  </a:lnTo>
                  <a:lnTo>
                    <a:pt x="220" y="772"/>
                  </a:lnTo>
                  <a:lnTo>
                    <a:pt x="219" y="773"/>
                  </a:lnTo>
                  <a:lnTo>
                    <a:pt x="219" y="774"/>
                  </a:lnTo>
                  <a:lnTo>
                    <a:pt x="219" y="774"/>
                  </a:lnTo>
                  <a:lnTo>
                    <a:pt x="215" y="771"/>
                  </a:lnTo>
                  <a:lnTo>
                    <a:pt x="208" y="764"/>
                  </a:lnTo>
                  <a:lnTo>
                    <a:pt x="205" y="761"/>
                  </a:lnTo>
                  <a:lnTo>
                    <a:pt x="204" y="761"/>
                  </a:lnTo>
                  <a:lnTo>
                    <a:pt x="204" y="762"/>
                  </a:lnTo>
                  <a:lnTo>
                    <a:pt x="205" y="763"/>
                  </a:lnTo>
                  <a:lnTo>
                    <a:pt x="205" y="764"/>
                  </a:lnTo>
                  <a:lnTo>
                    <a:pt x="206" y="764"/>
                  </a:lnTo>
                  <a:lnTo>
                    <a:pt x="207" y="767"/>
                  </a:lnTo>
                  <a:lnTo>
                    <a:pt x="207" y="768"/>
                  </a:lnTo>
                  <a:lnTo>
                    <a:pt x="204" y="778"/>
                  </a:lnTo>
                  <a:lnTo>
                    <a:pt x="204" y="779"/>
                  </a:lnTo>
                  <a:lnTo>
                    <a:pt x="205" y="780"/>
                  </a:lnTo>
                  <a:lnTo>
                    <a:pt x="205" y="781"/>
                  </a:lnTo>
                  <a:lnTo>
                    <a:pt x="206" y="783"/>
                  </a:lnTo>
                  <a:lnTo>
                    <a:pt x="207" y="791"/>
                  </a:lnTo>
                  <a:lnTo>
                    <a:pt x="207" y="799"/>
                  </a:lnTo>
                  <a:lnTo>
                    <a:pt x="208" y="807"/>
                  </a:lnTo>
                  <a:lnTo>
                    <a:pt x="210" y="811"/>
                  </a:lnTo>
                  <a:lnTo>
                    <a:pt x="217" y="818"/>
                  </a:lnTo>
                  <a:lnTo>
                    <a:pt x="218" y="823"/>
                  </a:lnTo>
                  <a:lnTo>
                    <a:pt x="219" y="828"/>
                  </a:lnTo>
                  <a:lnTo>
                    <a:pt x="222" y="833"/>
                  </a:lnTo>
                  <a:lnTo>
                    <a:pt x="225" y="838"/>
                  </a:lnTo>
                  <a:lnTo>
                    <a:pt x="227" y="842"/>
                  </a:lnTo>
                  <a:lnTo>
                    <a:pt x="228" y="847"/>
                  </a:lnTo>
                  <a:lnTo>
                    <a:pt x="228" y="850"/>
                  </a:lnTo>
                  <a:lnTo>
                    <a:pt x="230" y="854"/>
                  </a:lnTo>
                  <a:lnTo>
                    <a:pt x="230" y="855"/>
                  </a:lnTo>
                  <a:lnTo>
                    <a:pt x="231" y="856"/>
                  </a:lnTo>
                  <a:lnTo>
                    <a:pt x="232" y="857"/>
                  </a:lnTo>
                  <a:lnTo>
                    <a:pt x="234" y="859"/>
                  </a:lnTo>
                  <a:lnTo>
                    <a:pt x="235" y="861"/>
                  </a:lnTo>
                  <a:lnTo>
                    <a:pt x="235" y="863"/>
                  </a:lnTo>
                  <a:lnTo>
                    <a:pt x="235" y="864"/>
                  </a:lnTo>
                  <a:lnTo>
                    <a:pt x="236" y="866"/>
                  </a:lnTo>
                  <a:lnTo>
                    <a:pt x="238" y="870"/>
                  </a:lnTo>
                  <a:lnTo>
                    <a:pt x="245" y="878"/>
                  </a:lnTo>
                  <a:lnTo>
                    <a:pt x="247" y="882"/>
                  </a:lnTo>
                  <a:lnTo>
                    <a:pt x="248" y="889"/>
                  </a:lnTo>
                  <a:lnTo>
                    <a:pt x="249" y="895"/>
                  </a:lnTo>
                  <a:lnTo>
                    <a:pt x="250" y="902"/>
                  </a:lnTo>
                  <a:lnTo>
                    <a:pt x="251" y="907"/>
                  </a:lnTo>
                  <a:lnTo>
                    <a:pt x="254" y="911"/>
                  </a:lnTo>
                  <a:lnTo>
                    <a:pt x="256" y="917"/>
                  </a:lnTo>
                  <a:lnTo>
                    <a:pt x="257" y="921"/>
                  </a:lnTo>
                  <a:lnTo>
                    <a:pt x="257" y="925"/>
                  </a:lnTo>
                  <a:lnTo>
                    <a:pt x="259" y="930"/>
                  </a:lnTo>
                  <a:lnTo>
                    <a:pt x="261" y="933"/>
                  </a:lnTo>
                  <a:lnTo>
                    <a:pt x="262" y="934"/>
                  </a:lnTo>
                  <a:lnTo>
                    <a:pt x="267" y="935"/>
                  </a:lnTo>
                  <a:lnTo>
                    <a:pt x="270" y="936"/>
                  </a:lnTo>
                  <a:lnTo>
                    <a:pt x="272" y="939"/>
                  </a:lnTo>
                  <a:lnTo>
                    <a:pt x="274" y="943"/>
                  </a:lnTo>
                  <a:lnTo>
                    <a:pt x="275" y="947"/>
                  </a:lnTo>
                  <a:lnTo>
                    <a:pt x="275" y="951"/>
                  </a:lnTo>
                  <a:lnTo>
                    <a:pt x="275" y="954"/>
                  </a:lnTo>
                  <a:lnTo>
                    <a:pt x="273" y="957"/>
                  </a:lnTo>
                  <a:lnTo>
                    <a:pt x="269" y="959"/>
                  </a:lnTo>
                  <a:lnTo>
                    <a:pt x="265" y="959"/>
                  </a:lnTo>
                  <a:lnTo>
                    <a:pt x="264" y="958"/>
                  </a:lnTo>
                  <a:lnTo>
                    <a:pt x="264" y="957"/>
                  </a:lnTo>
                  <a:lnTo>
                    <a:pt x="264" y="954"/>
                  </a:lnTo>
                  <a:lnTo>
                    <a:pt x="263" y="953"/>
                  </a:lnTo>
                  <a:lnTo>
                    <a:pt x="259" y="945"/>
                  </a:lnTo>
                  <a:lnTo>
                    <a:pt x="253" y="937"/>
                  </a:lnTo>
                  <a:lnTo>
                    <a:pt x="252" y="935"/>
                  </a:lnTo>
                  <a:lnTo>
                    <a:pt x="249" y="933"/>
                  </a:lnTo>
                  <a:lnTo>
                    <a:pt x="246" y="930"/>
                  </a:lnTo>
                  <a:lnTo>
                    <a:pt x="242" y="926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0"/>
                  </a:lnTo>
                  <a:lnTo>
                    <a:pt x="233" y="906"/>
                  </a:lnTo>
                  <a:lnTo>
                    <a:pt x="234" y="901"/>
                  </a:lnTo>
                  <a:lnTo>
                    <a:pt x="235" y="896"/>
                  </a:lnTo>
                  <a:lnTo>
                    <a:pt x="234" y="890"/>
                  </a:lnTo>
                  <a:lnTo>
                    <a:pt x="232" y="886"/>
                  </a:lnTo>
                  <a:lnTo>
                    <a:pt x="230" y="883"/>
                  </a:lnTo>
                  <a:lnTo>
                    <a:pt x="227" y="882"/>
                  </a:lnTo>
                  <a:lnTo>
                    <a:pt x="224" y="880"/>
                  </a:lnTo>
                  <a:lnTo>
                    <a:pt x="221" y="877"/>
                  </a:lnTo>
                  <a:lnTo>
                    <a:pt x="217" y="872"/>
                  </a:lnTo>
                  <a:lnTo>
                    <a:pt x="217" y="871"/>
                  </a:lnTo>
                  <a:lnTo>
                    <a:pt x="218" y="870"/>
                  </a:lnTo>
                  <a:lnTo>
                    <a:pt x="220" y="868"/>
                  </a:lnTo>
                  <a:lnTo>
                    <a:pt x="220" y="867"/>
                  </a:lnTo>
                  <a:lnTo>
                    <a:pt x="214" y="863"/>
                  </a:lnTo>
                  <a:lnTo>
                    <a:pt x="203" y="857"/>
                  </a:lnTo>
                  <a:lnTo>
                    <a:pt x="198" y="853"/>
                  </a:lnTo>
                  <a:lnTo>
                    <a:pt x="193" y="849"/>
                  </a:lnTo>
                  <a:lnTo>
                    <a:pt x="191" y="847"/>
                  </a:lnTo>
                  <a:lnTo>
                    <a:pt x="191" y="845"/>
                  </a:lnTo>
                  <a:lnTo>
                    <a:pt x="193" y="843"/>
                  </a:lnTo>
                  <a:lnTo>
                    <a:pt x="196" y="843"/>
                  </a:lnTo>
                  <a:lnTo>
                    <a:pt x="199" y="843"/>
                  </a:lnTo>
                  <a:lnTo>
                    <a:pt x="202" y="844"/>
                  </a:lnTo>
                  <a:lnTo>
                    <a:pt x="203" y="845"/>
                  </a:lnTo>
                  <a:lnTo>
                    <a:pt x="204" y="846"/>
                  </a:lnTo>
                  <a:lnTo>
                    <a:pt x="205" y="847"/>
                  </a:lnTo>
                  <a:lnTo>
                    <a:pt x="206" y="848"/>
                  </a:lnTo>
                  <a:lnTo>
                    <a:pt x="206" y="849"/>
                  </a:lnTo>
                  <a:lnTo>
                    <a:pt x="207" y="850"/>
                  </a:lnTo>
                  <a:lnTo>
                    <a:pt x="207" y="850"/>
                  </a:lnTo>
                  <a:lnTo>
                    <a:pt x="208" y="849"/>
                  </a:lnTo>
                  <a:lnTo>
                    <a:pt x="209" y="844"/>
                  </a:lnTo>
                  <a:lnTo>
                    <a:pt x="209" y="839"/>
                  </a:lnTo>
                  <a:lnTo>
                    <a:pt x="208" y="833"/>
                  </a:lnTo>
                  <a:lnTo>
                    <a:pt x="206" y="827"/>
                  </a:lnTo>
                  <a:lnTo>
                    <a:pt x="203" y="822"/>
                  </a:lnTo>
                  <a:lnTo>
                    <a:pt x="199" y="817"/>
                  </a:lnTo>
                  <a:lnTo>
                    <a:pt x="197" y="813"/>
                  </a:lnTo>
                  <a:lnTo>
                    <a:pt x="192" y="808"/>
                  </a:lnTo>
                  <a:lnTo>
                    <a:pt x="189" y="805"/>
                  </a:lnTo>
                  <a:lnTo>
                    <a:pt x="186" y="802"/>
                  </a:lnTo>
                  <a:lnTo>
                    <a:pt x="186" y="798"/>
                  </a:lnTo>
                  <a:lnTo>
                    <a:pt x="186" y="794"/>
                  </a:lnTo>
                  <a:lnTo>
                    <a:pt x="186" y="791"/>
                  </a:lnTo>
                  <a:lnTo>
                    <a:pt x="185" y="785"/>
                  </a:lnTo>
                  <a:lnTo>
                    <a:pt x="182" y="781"/>
                  </a:lnTo>
                  <a:lnTo>
                    <a:pt x="181" y="776"/>
                  </a:lnTo>
                  <a:lnTo>
                    <a:pt x="181" y="774"/>
                  </a:lnTo>
                  <a:lnTo>
                    <a:pt x="181" y="773"/>
                  </a:lnTo>
                  <a:lnTo>
                    <a:pt x="182" y="772"/>
                  </a:lnTo>
                  <a:lnTo>
                    <a:pt x="182" y="771"/>
                  </a:lnTo>
                  <a:lnTo>
                    <a:pt x="177" y="746"/>
                  </a:lnTo>
                  <a:lnTo>
                    <a:pt x="171" y="721"/>
                  </a:lnTo>
                  <a:lnTo>
                    <a:pt x="168" y="716"/>
                  </a:lnTo>
                  <a:lnTo>
                    <a:pt x="166" y="715"/>
                  </a:lnTo>
                  <a:lnTo>
                    <a:pt x="165" y="713"/>
                  </a:lnTo>
                  <a:lnTo>
                    <a:pt x="163" y="709"/>
                  </a:lnTo>
                  <a:lnTo>
                    <a:pt x="162" y="708"/>
                  </a:lnTo>
                  <a:lnTo>
                    <a:pt x="161" y="706"/>
                  </a:lnTo>
                  <a:lnTo>
                    <a:pt x="158" y="704"/>
                  </a:lnTo>
                  <a:lnTo>
                    <a:pt x="155" y="703"/>
                  </a:lnTo>
                  <a:lnTo>
                    <a:pt x="152" y="702"/>
                  </a:lnTo>
                  <a:lnTo>
                    <a:pt x="151" y="701"/>
                  </a:lnTo>
                  <a:lnTo>
                    <a:pt x="151" y="700"/>
                  </a:lnTo>
                  <a:lnTo>
                    <a:pt x="150" y="697"/>
                  </a:lnTo>
                  <a:lnTo>
                    <a:pt x="148" y="695"/>
                  </a:lnTo>
                  <a:lnTo>
                    <a:pt x="144" y="692"/>
                  </a:lnTo>
                  <a:lnTo>
                    <a:pt x="140" y="691"/>
                  </a:lnTo>
                  <a:lnTo>
                    <a:pt x="136" y="689"/>
                  </a:lnTo>
                  <a:lnTo>
                    <a:pt x="133" y="687"/>
                  </a:lnTo>
                  <a:lnTo>
                    <a:pt x="133" y="684"/>
                  </a:lnTo>
                  <a:lnTo>
                    <a:pt x="134" y="682"/>
                  </a:lnTo>
                  <a:lnTo>
                    <a:pt x="135" y="678"/>
                  </a:lnTo>
                  <a:lnTo>
                    <a:pt x="136" y="676"/>
                  </a:lnTo>
                  <a:lnTo>
                    <a:pt x="135" y="672"/>
                  </a:lnTo>
                  <a:lnTo>
                    <a:pt x="131" y="663"/>
                  </a:lnTo>
                  <a:lnTo>
                    <a:pt x="131" y="663"/>
                  </a:lnTo>
                  <a:lnTo>
                    <a:pt x="130" y="663"/>
                  </a:lnTo>
                  <a:lnTo>
                    <a:pt x="129" y="662"/>
                  </a:lnTo>
                  <a:lnTo>
                    <a:pt x="126" y="646"/>
                  </a:lnTo>
                  <a:lnTo>
                    <a:pt x="124" y="630"/>
                  </a:lnTo>
                  <a:lnTo>
                    <a:pt x="123" y="626"/>
                  </a:lnTo>
                  <a:lnTo>
                    <a:pt x="123" y="622"/>
                  </a:lnTo>
                  <a:lnTo>
                    <a:pt x="124" y="618"/>
                  </a:lnTo>
                  <a:lnTo>
                    <a:pt x="126" y="616"/>
                  </a:lnTo>
                  <a:lnTo>
                    <a:pt x="128" y="615"/>
                  </a:lnTo>
                  <a:lnTo>
                    <a:pt x="131" y="615"/>
                  </a:lnTo>
                  <a:lnTo>
                    <a:pt x="134" y="616"/>
                  </a:lnTo>
                  <a:lnTo>
                    <a:pt x="137" y="617"/>
                  </a:lnTo>
                  <a:lnTo>
                    <a:pt x="139" y="618"/>
                  </a:lnTo>
                  <a:lnTo>
                    <a:pt x="140" y="617"/>
                  </a:lnTo>
                  <a:lnTo>
                    <a:pt x="140" y="616"/>
                  </a:lnTo>
                  <a:lnTo>
                    <a:pt x="138" y="614"/>
                  </a:lnTo>
                  <a:lnTo>
                    <a:pt x="135" y="613"/>
                  </a:lnTo>
                  <a:lnTo>
                    <a:pt x="131" y="612"/>
                  </a:lnTo>
                  <a:lnTo>
                    <a:pt x="127" y="612"/>
                  </a:lnTo>
                  <a:lnTo>
                    <a:pt x="124" y="611"/>
                  </a:lnTo>
                  <a:lnTo>
                    <a:pt x="122" y="608"/>
                  </a:lnTo>
                  <a:lnTo>
                    <a:pt x="121" y="597"/>
                  </a:lnTo>
                  <a:lnTo>
                    <a:pt x="121" y="586"/>
                  </a:lnTo>
                  <a:lnTo>
                    <a:pt x="122" y="574"/>
                  </a:lnTo>
                  <a:lnTo>
                    <a:pt x="124" y="562"/>
                  </a:lnTo>
                  <a:lnTo>
                    <a:pt x="124" y="551"/>
                  </a:lnTo>
                  <a:lnTo>
                    <a:pt x="124" y="550"/>
                  </a:lnTo>
                  <a:lnTo>
                    <a:pt x="124" y="551"/>
                  </a:lnTo>
                  <a:lnTo>
                    <a:pt x="123" y="551"/>
                  </a:lnTo>
                  <a:lnTo>
                    <a:pt x="123" y="551"/>
                  </a:lnTo>
                  <a:lnTo>
                    <a:pt x="122" y="551"/>
                  </a:lnTo>
                  <a:lnTo>
                    <a:pt x="128" y="540"/>
                  </a:lnTo>
                  <a:lnTo>
                    <a:pt x="131" y="529"/>
                  </a:lnTo>
                  <a:lnTo>
                    <a:pt x="135" y="511"/>
                  </a:lnTo>
                  <a:lnTo>
                    <a:pt x="138" y="502"/>
                  </a:lnTo>
                  <a:lnTo>
                    <a:pt x="138" y="501"/>
                  </a:lnTo>
                  <a:lnTo>
                    <a:pt x="139" y="500"/>
                  </a:lnTo>
                  <a:lnTo>
                    <a:pt x="141" y="499"/>
                  </a:lnTo>
                  <a:lnTo>
                    <a:pt x="142" y="498"/>
                  </a:lnTo>
                  <a:lnTo>
                    <a:pt x="144" y="496"/>
                  </a:lnTo>
                  <a:lnTo>
                    <a:pt x="145" y="495"/>
                  </a:lnTo>
                  <a:lnTo>
                    <a:pt x="145" y="494"/>
                  </a:lnTo>
                  <a:lnTo>
                    <a:pt x="145" y="492"/>
                  </a:lnTo>
                  <a:lnTo>
                    <a:pt x="146" y="491"/>
                  </a:lnTo>
                  <a:lnTo>
                    <a:pt x="152" y="476"/>
                  </a:lnTo>
                  <a:lnTo>
                    <a:pt x="156" y="469"/>
                  </a:lnTo>
                  <a:lnTo>
                    <a:pt x="160" y="464"/>
                  </a:lnTo>
                  <a:lnTo>
                    <a:pt x="161" y="459"/>
                  </a:lnTo>
                  <a:lnTo>
                    <a:pt x="163" y="450"/>
                  </a:lnTo>
                  <a:lnTo>
                    <a:pt x="164" y="449"/>
                  </a:lnTo>
                  <a:lnTo>
                    <a:pt x="165" y="447"/>
                  </a:lnTo>
                  <a:lnTo>
                    <a:pt x="166" y="446"/>
                  </a:lnTo>
                  <a:lnTo>
                    <a:pt x="168" y="445"/>
                  </a:lnTo>
                  <a:lnTo>
                    <a:pt x="169" y="443"/>
                  </a:lnTo>
                  <a:lnTo>
                    <a:pt x="169" y="442"/>
                  </a:lnTo>
                  <a:lnTo>
                    <a:pt x="169" y="441"/>
                  </a:lnTo>
                  <a:lnTo>
                    <a:pt x="167" y="439"/>
                  </a:lnTo>
                  <a:lnTo>
                    <a:pt x="167" y="438"/>
                  </a:lnTo>
                  <a:lnTo>
                    <a:pt x="167" y="437"/>
                  </a:lnTo>
                  <a:lnTo>
                    <a:pt x="169" y="430"/>
                  </a:lnTo>
                  <a:lnTo>
                    <a:pt x="171" y="425"/>
                  </a:lnTo>
                  <a:lnTo>
                    <a:pt x="175" y="419"/>
                  </a:lnTo>
                  <a:lnTo>
                    <a:pt x="179" y="414"/>
                  </a:lnTo>
                  <a:lnTo>
                    <a:pt x="180" y="414"/>
                  </a:lnTo>
                  <a:lnTo>
                    <a:pt x="183" y="415"/>
                  </a:lnTo>
                  <a:lnTo>
                    <a:pt x="186" y="415"/>
                  </a:lnTo>
                  <a:lnTo>
                    <a:pt x="189" y="416"/>
                  </a:lnTo>
                  <a:lnTo>
                    <a:pt x="192" y="419"/>
                  </a:lnTo>
                  <a:lnTo>
                    <a:pt x="193" y="421"/>
                  </a:lnTo>
                  <a:lnTo>
                    <a:pt x="191" y="424"/>
                  </a:lnTo>
                  <a:lnTo>
                    <a:pt x="188" y="427"/>
                  </a:lnTo>
                  <a:lnTo>
                    <a:pt x="184" y="429"/>
                  </a:lnTo>
                  <a:lnTo>
                    <a:pt x="181" y="433"/>
                  </a:lnTo>
                  <a:lnTo>
                    <a:pt x="180" y="434"/>
                  </a:lnTo>
                  <a:lnTo>
                    <a:pt x="180" y="434"/>
                  </a:lnTo>
                  <a:lnTo>
                    <a:pt x="180" y="435"/>
                  </a:lnTo>
                  <a:lnTo>
                    <a:pt x="180" y="437"/>
                  </a:lnTo>
                  <a:lnTo>
                    <a:pt x="180" y="437"/>
                  </a:lnTo>
                  <a:lnTo>
                    <a:pt x="186" y="433"/>
                  </a:lnTo>
                  <a:lnTo>
                    <a:pt x="192" y="428"/>
                  </a:lnTo>
                  <a:lnTo>
                    <a:pt x="197" y="423"/>
                  </a:lnTo>
                  <a:lnTo>
                    <a:pt x="198" y="420"/>
                  </a:lnTo>
                  <a:lnTo>
                    <a:pt x="198" y="415"/>
                  </a:lnTo>
                  <a:lnTo>
                    <a:pt x="198" y="412"/>
                  </a:lnTo>
                  <a:lnTo>
                    <a:pt x="199" y="406"/>
                  </a:lnTo>
                  <a:lnTo>
                    <a:pt x="200" y="401"/>
                  </a:lnTo>
                  <a:lnTo>
                    <a:pt x="200" y="395"/>
                  </a:lnTo>
                  <a:lnTo>
                    <a:pt x="200" y="395"/>
                  </a:lnTo>
                  <a:lnTo>
                    <a:pt x="197" y="395"/>
                  </a:lnTo>
                  <a:lnTo>
                    <a:pt x="195" y="393"/>
                  </a:lnTo>
                  <a:lnTo>
                    <a:pt x="194" y="392"/>
                  </a:lnTo>
                  <a:lnTo>
                    <a:pt x="194" y="391"/>
                  </a:lnTo>
                  <a:lnTo>
                    <a:pt x="195" y="390"/>
                  </a:lnTo>
                  <a:lnTo>
                    <a:pt x="195" y="389"/>
                  </a:lnTo>
                  <a:lnTo>
                    <a:pt x="195" y="388"/>
                  </a:lnTo>
                  <a:lnTo>
                    <a:pt x="194" y="387"/>
                  </a:lnTo>
                  <a:lnTo>
                    <a:pt x="192" y="386"/>
                  </a:lnTo>
                  <a:lnTo>
                    <a:pt x="189" y="385"/>
                  </a:lnTo>
                  <a:lnTo>
                    <a:pt x="186" y="384"/>
                  </a:lnTo>
                  <a:lnTo>
                    <a:pt x="184" y="382"/>
                  </a:lnTo>
                  <a:lnTo>
                    <a:pt x="184" y="379"/>
                  </a:lnTo>
                  <a:lnTo>
                    <a:pt x="186" y="377"/>
                  </a:lnTo>
                  <a:lnTo>
                    <a:pt x="189" y="375"/>
                  </a:lnTo>
                  <a:lnTo>
                    <a:pt x="191" y="373"/>
                  </a:lnTo>
                  <a:lnTo>
                    <a:pt x="193" y="371"/>
                  </a:lnTo>
                  <a:lnTo>
                    <a:pt x="194" y="369"/>
                  </a:lnTo>
                  <a:lnTo>
                    <a:pt x="194" y="366"/>
                  </a:lnTo>
                  <a:lnTo>
                    <a:pt x="193" y="364"/>
                  </a:lnTo>
                  <a:lnTo>
                    <a:pt x="192" y="363"/>
                  </a:lnTo>
                  <a:lnTo>
                    <a:pt x="191" y="363"/>
                  </a:lnTo>
                  <a:lnTo>
                    <a:pt x="190" y="363"/>
                  </a:lnTo>
                  <a:lnTo>
                    <a:pt x="189" y="365"/>
                  </a:lnTo>
                  <a:lnTo>
                    <a:pt x="188" y="366"/>
                  </a:lnTo>
                  <a:lnTo>
                    <a:pt x="187" y="367"/>
                  </a:lnTo>
                  <a:lnTo>
                    <a:pt x="184" y="370"/>
                  </a:lnTo>
                  <a:lnTo>
                    <a:pt x="182" y="370"/>
                  </a:lnTo>
                  <a:lnTo>
                    <a:pt x="178" y="365"/>
                  </a:lnTo>
                  <a:lnTo>
                    <a:pt x="176" y="363"/>
                  </a:lnTo>
                  <a:lnTo>
                    <a:pt x="171" y="358"/>
                  </a:lnTo>
                  <a:lnTo>
                    <a:pt x="168" y="354"/>
                  </a:lnTo>
                  <a:lnTo>
                    <a:pt x="165" y="349"/>
                  </a:lnTo>
                  <a:lnTo>
                    <a:pt x="165" y="344"/>
                  </a:lnTo>
                  <a:lnTo>
                    <a:pt x="167" y="341"/>
                  </a:lnTo>
                  <a:lnTo>
                    <a:pt x="171" y="337"/>
                  </a:lnTo>
                  <a:lnTo>
                    <a:pt x="175" y="334"/>
                  </a:lnTo>
                  <a:lnTo>
                    <a:pt x="179" y="332"/>
                  </a:lnTo>
                  <a:lnTo>
                    <a:pt x="181" y="331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1"/>
                  </a:lnTo>
                  <a:lnTo>
                    <a:pt x="182" y="330"/>
                  </a:lnTo>
                  <a:lnTo>
                    <a:pt x="179" y="330"/>
                  </a:lnTo>
                  <a:lnTo>
                    <a:pt x="176" y="329"/>
                  </a:lnTo>
                  <a:lnTo>
                    <a:pt x="173" y="328"/>
                  </a:lnTo>
                  <a:lnTo>
                    <a:pt x="170" y="326"/>
                  </a:lnTo>
                  <a:lnTo>
                    <a:pt x="170" y="325"/>
                  </a:lnTo>
                  <a:lnTo>
                    <a:pt x="173" y="323"/>
                  </a:lnTo>
                  <a:lnTo>
                    <a:pt x="175" y="322"/>
                  </a:lnTo>
                  <a:lnTo>
                    <a:pt x="177" y="320"/>
                  </a:lnTo>
                  <a:lnTo>
                    <a:pt x="179" y="318"/>
                  </a:lnTo>
                  <a:lnTo>
                    <a:pt x="180" y="313"/>
                  </a:lnTo>
                  <a:lnTo>
                    <a:pt x="179" y="309"/>
                  </a:lnTo>
                  <a:lnTo>
                    <a:pt x="178" y="307"/>
                  </a:lnTo>
                  <a:lnTo>
                    <a:pt x="177" y="305"/>
                  </a:lnTo>
                  <a:lnTo>
                    <a:pt x="175" y="304"/>
                  </a:lnTo>
                  <a:lnTo>
                    <a:pt x="173" y="302"/>
                  </a:lnTo>
                  <a:lnTo>
                    <a:pt x="171" y="299"/>
                  </a:lnTo>
                  <a:lnTo>
                    <a:pt x="170" y="296"/>
                  </a:lnTo>
                  <a:lnTo>
                    <a:pt x="170" y="295"/>
                  </a:lnTo>
                  <a:lnTo>
                    <a:pt x="171" y="293"/>
                  </a:lnTo>
                  <a:lnTo>
                    <a:pt x="173" y="291"/>
                  </a:lnTo>
                  <a:lnTo>
                    <a:pt x="172" y="290"/>
                  </a:lnTo>
                  <a:lnTo>
                    <a:pt x="171" y="288"/>
                  </a:lnTo>
                  <a:lnTo>
                    <a:pt x="171" y="287"/>
                  </a:lnTo>
                  <a:lnTo>
                    <a:pt x="171" y="286"/>
                  </a:lnTo>
                  <a:lnTo>
                    <a:pt x="171" y="285"/>
                  </a:lnTo>
                  <a:lnTo>
                    <a:pt x="171" y="284"/>
                  </a:lnTo>
                  <a:lnTo>
                    <a:pt x="172" y="283"/>
                  </a:lnTo>
                  <a:lnTo>
                    <a:pt x="173" y="283"/>
                  </a:lnTo>
                  <a:lnTo>
                    <a:pt x="174" y="282"/>
                  </a:lnTo>
                  <a:lnTo>
                    <a:pt x="174" y="282"/>
                  </a:lnTo>
                  <a:lnTo>
                    <a:pt x="175" y="283"/>
                  </a:lnTo>
                  <a:lnTo>
                    <a:pt x="175" y="288"/>
                  </a:lnTo>
                  <a:lnTo>
                    <a:pt x="175" y="288"/>
                  </a:lnTo>
                  <a:lnTo>
                    <a:pt x="179" y="286"/>
                  </a:lnTo>
                  <a:lnTo>
                    <a:pt x="182" y="282"/>
                  </a:lnTo>
                  <a:lnTo>
                    <a:pt x="185" y="277"/>
                  </a:lnTo>
                  <a:lnTo>
                    <a:pt x="188" y="271"/>
                  </a:lnTo>
                  <a:lnTo>
                    <a:pt x="190" y="267"/>
                  </a:lnTo>
                  <a:lnTo>
                    <a:pt x="191" y="262"/>
                  </a:lnTo>
                  <a:lnTo>
                    <a:pt x="190" y="262"/>
                  </a:lnTo>
                  <a:lnTo>
                    <a:pt x="190" y="263"/>
                  </a:lnTo>
                  <a:lnTo>
                    <a:pt x="188" y="265"/>
                  </a:lnTo>
                  <a:lnTo>
                    <a:pt x="187" y="268"/>
                  </a:lnTo>
                  <a:lnTo>
                    <a:pt x="186" y="271"/>
                  </a:lnTo>
                  <a:lnTo>
                    <a:pt x="184" y="273"/>
                  </a:lnTo>
                  <a:lnTo>
                    <a:pt x="182" y="275"/>
                  </a:lnTo>
                  <a:lnTo>
                    <a:pt x="179" y="278"/>
                  </a:lnTo>
                  <a:lnTo>
                    <a:pt x="176" y="280"/>
                  </a:lnTo>
                  <a:lnTo>
                    <a:pt x="173" y="279"/>
                  </a:lnTo>
                  <a:lnTo>
                    <a:pt x="173" y="277"/>
                  </a:lnTo>
                  <a:lnTo>
                    <a:pt x="174" y="276"/>
                  </a:lnTo>
                  <a:lnTo>
                    <a:pt x="179" y="273"/>
                  </a:lnTo>
                  <a:lnTo>
                    <a:pt x="181" y="271"/>
                  </a:lnTo>
                  <a:lnTo>
                    <a:pt x="182" y="267"/>
                  </a:lnTo>
                  <a:lnTo>
                    <a:pt x="184" y="263"/>
                  </a:lnTo>
                  <a:lnTo>
                    <a:pt x="185" y="260"/>
                  </a:lnTo>
                  <a:lnTo>
                    <a:pt x="184" y="257"/>
                  </a:lnTo>
                  <a:lnTo>
                    <a:pt x="182" y="256"/>
                  </a:lnTo>
                  <a:lnTo>
                    <a:pt x="179" y="257"/>
                  </a:lnTo>
                  <a:lnTo>
                    <a:pt x="176" y="258"/>
                  </a:lnTo>
                  <a:lnTo>
                    <a:pt x="173" y="259"/>
                  </a:lnTo>
                  <a:lnTo>
                    <a:pt x="170" y="258"/>
                  </a:lnTo>
                  <a:lnTo>
                    <a:pt x="170" y="257"/>
                  </a:lnTo>
                  <a:lnTo>
                    <a:pt x="172" y="257"/>
                  </a:lnTo>
                  <a:lnTo>
                    <a:pt x="177" y="256"/>
                  </a:lnTo>
                  <a:lnTo>
                    <a:pt x="180" y="255"/>
                  </a:lnTo>
                  <a:lnTo>
                    <a:pt x="182" y="254"/>
                  </a:lnTo>
                  <a:lnTo>
                    <a:pt x="182" y="251"/>
                  </a:lnTo>
                  <a:lnTo>
                    <a:pt x="180" y="249"/>
                  </a:lnTo>
                  <a:lnTo>
                    <a:pt x="179" y="246"/>
                  </a:lnTo>
                  <a:lnTo>
                    <a:pt x="178" y="244"/>
                  </a:lnTo>
                  <a:lnTo>
                    <a:pt x="179" y="239"/>
                  </a:lnTo>
                  <a:lnTo>
                    <a:pt x="182" y="234"/>
                  </a:lnTo>
                  <a:lnTo>
                    <a:pt x="184" y="229"/>
                  </a:lnTo>
                  <a:lnTo>
                    <a:pt x="183" y="225"/>
                  </a:lnTo>
                  <a:lnTo>
                    <a:pt x="182" y="221"/>
                  </a:lnTo>
                  <a:lnTo>
                    <a:pt x="182" y="217"/>
                  </a:lnTo>
                  <a:lnTo>
                    <a:pt x="183" y="216"/>
                  </a:lnTo>
                  <a:lnTo>
                    <a:pt x="184" y="216"/>
                  </a:lnTo>
                  <a:lnTo>
                    <a:pt x="185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3"/>
                  </a:lnTo>
                  <a:lnTo>
                    <a:pt x="190" y="212"/>
                  </a:lnTo>
                  <a:lnTo>
                    <a:pt x="189" y="211"/>
                  </a:lnTo>
                  <a:lnTo>
                    <a:pt x="186" y="211"/>
                  </a:lnTo>
                  <a:lnTo>
                    <a:pt x="182" y="212"/>
                  </a:lnTo>
                  <a:lnTo>
                    <a:pt x="181" y="211"/>
                  </a:lnTo>
                  <a:lnTo>
                    <a:pt x="184" y="204"/>
                  </a:lnTo>
                  <a:lnTo>
                    <a:pt x="186" y="201"/>
                  </a:lnTo>
                  <a:lnTo>
                    <a:pt x="188" y="198"/>
                  </a:lnTo>
                  <a:lnTo>
                    <a:pt x="189" y="195"/>
                  </a:lnTo>
                  <a:lnTo>
                    <a:pt x="190" y="193"/>
                  </a:lnTo>
                  <a:lnTo>
                    <a:pt x="185" y="199"/>
                  </a:lnTo>
                  <a:lnTo>
                    <a:pt x="181" y="206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1"/>
                  </a:lnTo>
                  <a:lnTo>
                    <a:pt x="176" y="210"/>
                  </a:lnTo>
                  <a:lnTo>
                    <a:pt x="177" y="209"/>
                  </a:lnTo>
                  <a:lnTo>
                    <a:pt x="177" y="208"/>
                  </a:lnTo>
                  <a:lnTo>
                    <a:pt x="177" y="207"/>
                  </a:lnTo>
                  <a:lnTo>
                    <a:pt x="178" y="205"/>
                  </a:lnTo>
                  <a:lnTo>
                    <a:pt x="179" y="203"/>
                  </a:lnTo>
                  <a:lnTo>
                    <a:pt x="179" y="200"/>
                  </a:lnTo>
                  <a:lnTo>
                    <a:pt x="179" y="198"/>
                  </a:lnTo>
                  <a:lnTo>
                    <a:pt x="179" y="195"/>
                  </a:lnTo>
                  <a:lnTo>
                    <a:pt x="177" y="194"/>
                  </a:lnTo>
                  <a:lnTo>
                    <a:pt x="174" y="194"/>
                  </a:lnTo>
                  <a:lnTo>
                    <a:pt x="173" y="194"/>
                  </a:lnTo>
                  <a:lnTo>
                    <a:pt x="171" y="195"/>
                  </a:lnTo>
                  <a:lnTo>
                    <a:pt x="170" y="197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73" y="198"/>
                  </a:lnTo>
                  <a:lnTo>
                    <a:pt x="174" y="199"/>
                  </a:lnTo>
                  <a:lnTo>
                    <a:pt x="174" y="202"/>
                  </a:lnTo>
                  <a:lnTo>
                    <a:pt x="174" y="204"/>
                  </a:lnTo>
                  <a:lnTo>
                    <a:pt x="173" y="206"/>
                  </a:lnTo>
                  <a:lnTo>
                    <a:pt x="171" y="207"/>
                  </a:lnTo>
                  <a:lnTo>
                    <a:pt x="167" y="206"/>
                  </a:lnTo>
                  <a:lnTo>
                    <a:pt x="165" y="204"/>
                  </a:lnTo>
                  <a:lnTo>
                    <a:pt x="164" y="200"/>
                  </a:lnTo>
                  <a:lnTo>
                    <a:pt x="164" y="196"/>
                  </a:lnTo>
                  <a:lnTo>
                    <a:pt x="165" y="191"/>
                  </a:lnTo>
                  <a:lnTo>
                    <a:pt x="166" y="186"/>
                  </a:lnTo>
                  <a:lnTo>
                    <a:pt x="168" y="181"/>
                  </a:lnTo>
                  <a:lnTo>
                    <a:pt x="169" y="178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5" y="174"/>
                  </a:lnTo>
                  <a:lnTo>
                    <a:pt x="163" y="175"/>
                  </a:lnTo>
                  <a:lnTo>
                    <a:pt x="161" y="175"/>
                  </a:lnTo>
                  <a:lnTo>
                    <a:pt x="160" y="174"/>
                  </a:lnTo>
                  <a:lnTo>
                    <a:pt x="159" y="173"/>
                  </a:lnTo>
                  <a:lnTo>
                    <a:pt x="157" y="172"/>
                  </a:lnTo>
                  <a:lnTo>
                    <a:pt x="157" y="171"/>
                  </a:lnTo>
                  <a:lnTo>
                    <a:pt x="156" y="169"/>
                  </a:lnTo>
                  <a:lnTo>
                    <a:pt x="157" y="168"/>
                  </a:lnTo>
                  <a:lnTo>
                    <a:pt x="160" y="167"/>
                  </a:lnTo>
                  <a:lnTo>
                    <a:pt x="160" y="167"/>
                  </a:lnTo>
                  <a:lnTo>
                    <a:pt x="161" y="166"/>
                  </a:lnTo>
                  <a:lnTo>
                    <a:pt x="160" y="166"/>
                  </a:lnTo>
                  <a:lnTo>
                    <a:pt x="156" y="163"/>
                  </a:lnTo>
                  <a:lnTo>
                    <a:pt x="152" y="162"/>
                  </a:lnTo>
                  <a:lnTo>
                    <a:pt x="148" y="161"/>
                  </a:lnTo>
                  <a:lnTo>
                    <a:pt x="143" y="159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5" y="152"/>
                  </a:lnTo>
                  <a:lnTo>
                    <a:pt x="147" y="151"/>
                  </a:lnTo>
                  <a:lnTo>
                    <a:pt x="148" y="150"/>
                  </a:lnTo>
                  <a:lnTo>
                    <a:pt x="149" y="150"/>
                  </a:lnTo>
                  <a:lnTo>
                    <a:pt x="150" y="150"/>
                  </a:lnTo>
                  <a:lnTo>
                    <a:pt x="151" y="149"/>
                  </a:lnTo>
                  <a:lnTo>
                    <a:pt x="151" y="148"/>
                  </a:lnTo>
                  <a:lnTo>
                    <a:pt x="147" y="144"/>
                  </a:lnTo>
                  <a:lnTo>
                    <a:pt x="142" y="140"/>
                  </a:lnTo>
                  <a:lnTo>
                    <a:pt x="137" y="137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6"/>
                  </a:lnTo>
                  <a:lnTo>
                    <a:pt x="132" y="136"/>
                  </a:lnTo>
                  <a:lnTo>
                    <a:pt x="133" y="137"/>
                  </a:lnTo>
                  <a:lnTo>
                    <a:pt x="133" y="138"/>
                  </a:lnTo>
                  <a:lnTo>
                    <a:pt x="132" y="138"/>
                  </a:lnTo>
                  <a:lnTo>
                    <a:pt x="131" y="139"/>
                  </a:lnTo>
                  <a:lnTo>
                    <a:pt x="122" y="139"/>
                  </a:lnTo>
                  <a:lnTo>
                    <a:pt x="116" y="139"/>
                  </a:lnTo>
                  <a:lnTo>
                    <a:pt x="110" y="139"/>
                  </a:lnTo>
                  <a:lnTo>
                    <a:pt x="105" y="137"/>
                  </a:lnTo>
                  <a:lnTo>
                    <a:pt x="104" y="136"/>
                  </a:lnTo>
                  <a:lnTo>
                    <a:pt x="106" y="135"/>
                  </a:lnTo>
                  <a:lnTo>
                    <a:pt x="110" y="134"/>
                  </a:lnTo>
                  <a:lnTo>
                    <a:pt x="113" y="133"/>
                  </a:lnTo>
                  <a:lnTo>
                    <a:pt x="116" y="131"/>
                  </a:lnTo>
                  <a:lnTo>
                    <a:pt x="118" y="130"/>
                  </a:lnTo>
                  <a:lnTo>
                    <a:pt x="118" y="129"/>
                  </a:lnTo>
                  <a:lnTo>
                    <a:pt x="111" y="130"/>
                  </a:lnTo>
                  <a:lnTo>
                    <a:pt x="105" y="131"/>
                  </a:lnTo>
                  <a:lnTo>
                    <a:pt x="98" y="134"/>
                  </a:lnTo>
                  <a:lnTo>
                    <a:pt x="93" y="138"/>
                  </a:lnTo>
                  <a:lnTo>
                    <a:pt x="89" y="140"/>
                  </a:lnTo>
                  <a:lnTo>
                    <a:pt x="86" y="143"/>
                  </a:lnTo>
                  <a:lnTo>
                    <a:pt x="84" y="145"/>
                  </a:lnTo>
                  <a:lnTo>
                    <a:pt x="81" y="146"/>
                  </a:lnTo>
                  <a:lnTo>
                    <a:pt x="78" y="148"/>
                  </a:lnTo>
                  <a:lnTo>
                    <a:pt x="72" y="149"/>
                  </a:lnTo>
                  <a:lnTo>
                    <a:pt x="72" y="149"/>
                  </a:lnTo>
                  <a:lnTo>
                    <a:pt x="72" y="148"/>
                  </a:lnTo>
                  <a:lnTo>
                    <a:pt x="73" y="148"/>
                  </a:lnTo>
                  <a:lnTo>
                    <a:pt x="73" y="147"/>
                  </a:lnTo>
                  <a:lnTo>
                    <a:pt x="61" y="151"/>
                  </a:lnTo>
                  <a:lnTo>
                    <a:pt x="49" y="155"/>
                  </a:lnTo>
                  <a:lnTo>
                    <a:pt x="47" y="154"/>
                  </a:lnTo>
                  <a:lnTo>
                    <a:pt x="47" y="153"/>
                  </a:lnTo>
                  <a:lnTo>
                    <a:pt x="46" y="153"/>
                  </a:lnTo>
                  <a:lnTo>
                    <a:pt x="45" y="153"/>
                  </a:lnTo>
                  <a:lnTo>
                    <a:pt x="40" y="155"/>
                  </a:lnTo>
                  <a:lnTo>
                    <a:pt x="35" y="158"/>
                  </a:lnTo>
                  <a:lnTo>
                    <a:pt x="30" y="160"/>
                  </a:lnTo>
                  <a:lnTo>
                    <a:pt x="31" y="159"/>
                  </a:lnTo>
                  <a:lnTo>
                    <a:pt x="32" y="158"/>
                  </a:lnTo>
                  <a:lnTo>
                    <a:pt x="33" y="158"/>
                  </a:lnTo>
                  <a:lnTo>
                    <a:pt x="33" y="157"/>
                  </a:lnTo>
                  <a:lnTo>
                    <a:pt x="22" y="156"/>
                  </a:lnTo>
                  <a:lnTo>
                    <a:pt x="11" y="156"/>
                  </a:lnTo>
                  <a:lnTo>
                    <a:pt x="1" y="154"/>
                  </a:lnTo>
                  <a:lnTo>
                    <a:pt x="0" y="154"/>
                  </a:lnTo>
                  <a:lnTo>
                    <a:pt x="0" y="153"/>
                  </a:lnTo>
                  <a:lnTo>
                    <a:pt x="1" y="153"/>
                  </a:lnTo>
                  <a:lnTo>
                    <a:pt x="2" y="152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11" y="152"/>
                  </a:lnTo>
                  <a:lnTo>
                    <a:pt x="16" y="154"/>
                  </a:lnTo>
                  <a:lnTo>
                    <a:pt x="22" y="155"/>
                  </a:lnTo>
                  <a:lnTo>
                    <a:pt x="24" y="154"/>
                  </a:lnTo>
                  <a:lnTo>
                    <a:pt x="25" y="153"/>
                  </a:lnTo>
                  <a:lnTo>
                    <a:pt x="25" y="152"/>
                  </a:lnTo>
                  <a:lnTo>
                    <a:pt x="26" y="150"/>
                  </a:lnTo>
                  <a:lnTo>
                    <a:pt x="27" y="149"/>
                  </a:lnTo>
                  <a:lnTo>
                    <a:pt x="28" y="149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41" y="147"/>
                  </a:lnTo>
                  <a:lnTo>
                    <a:pt x="47" y="146"/>
                  </a:lnTo>
                  <a:lnTo>
                    <a:pt x="52" y="146"/>
                  </a:lnTo>
                  <a:lnTo>
                    <a:pt x="54" y="145"/>
                  </a:lnTo>
                  <a:lnTo>
                    <a:pt x="55" y="144"/>
                  </a:lnTo>
                  <a:lnTo>
                    <a:pt x="56" y="143"/>
                  </a:lnTo>
                  <a:lnTo>
                    <a:pt x="60" y="138"/>
                  </a:lnTo>
                  <a:lnTo>
                    <a:pt x="61" y="137"/>
                  </a:lnTo>
                  <a:lnTo>
                    <a:pt x="62" y="137"/>
                  </a:lnTo>
                  <a:lnTo>
                    <a:pt x="63" y="138"/>
                  </a:lnTo>
                  <a:lnTo>
                    <a:pt x="65" y="137"/>
                  </a:lnTo>
                  <a:lnTo>
                    <a:pt x="65" y="135"/>
                  </a:lnTo>
                  <a:lnTo>
                    <a:pt x="65" y="134"/>
                  </a:lnTo>
                  <a:lnTo>
                    <a:pt x="66" y="134"/>
                  </a:lnTo>
                  <a:lnTo>
                    <a:pt x="68" y="133"/>
                  </a:lnTo>
                  <a:lnTo>
                    <a:pt x="72" y="132"/>
                  </a:lnTo>
                  <a:lnTo>
                    <a:pt x="75" y="131"/>
                  </a:lnTo>
                  <a:lnTo>
                    <a:pt x="78" y="130"/>
                  </a:lnTo>
                  <a:lnTo>
                    <a:pt x="79" y="128"/>
                  </a:lnTo>
                  <a:lnTo>
                    <a:pt x="78" y="125"/>
                  </a:lnTo>
                  <a:lnTo>
                    <a:pt x="75" y="123"/>
                  </a:lnTo>
                  <a:lnTo>
                    <a:pt x="72" y="122"/>
                  </a:lnTo>
                  <a:lnTo>
                    <a:pt x="68" y="120"/>
                  </a:lnTo>
                  <a:lnTo>
                    <a:pt x="65" y="119"/>
                  </a:lnTo>
                  <a:lnTo>
                    <a:pt x="63" y="118"/>
                  </a:lnTo>
                  <a:lnTo>
                    <a:pt x="60" y="117"/>
                  </a:lnTo>
                  <a:lnTo>
                    <a:pt x="58" y="116"/>
                  </a:lnTo>
                  <a:lnTo>
                    <a:pt x="57" y="114"/>
                  </a:lnTo>
                  <a:lnTo>
                    <a:pt x="57" y="113"/>
                  </a:lnTo>
                  <a:lnTo>
                    <a:pt x="58" y="112"/>
                  </a:lnTo>
                  <a:lnTo>
                    <a:pt x="59" y="112"/>
                  </a:lnTo>
                  <a:lnTo>
                    <a:pt x="60" y="112"/>
                  </a:lnTo>
                  <a:lnTo>
                    <a:pt x="61" y="112"/>
                  </a:lnTo>
                  <a:lnTo>
                    <a:pt x="63" y="111"/>
                  </a:lnTo>
                  <a:lnTo>
                    <a:pt x="64" y="111"/>
                  </a:lnTo>
                  <a:lnTo>
                    <a:pt x="65" y="111"/>
                  </a:lnTo>
                  <a:lnTo>
                    <a:pt x="65" y="109"/>
                  </a:lnTo>
                  <a:lnTo>
                    <a:pt x="71" y="102"/>
                  </a:lnTo>
                  <a:lnTo>
                    <a:pt x="79" y="96"/>
                  </a:lnTo>
                  <a:lnTo>
                    <a:pt x="76" y="97"/>
                  </a:lnTo>
                  <a:lnTo>
                    <a:pt x="73" y="97"/>
                  </a:lnTo>
                  <a:lnTo>
                    <a:pt x="70" y="96"/>
                  </a:lnTo>
                  <a:lnTo>
                    <a:pt x="69" y="93"/>
                  </a:lnTo>
                  <a:lnTo>
                    <a:pt x="70" y="91"/>
                  </a:lnTo>
                  <a:lnTo>
                    <a:pt x="72" y="88"/>
                  </a:lnTo>
                  <a:lnTo>
                    <a:pt x="75" y="84"/>
                  </a:lnTo>
                  <a:lnTo>
                    <a:pt x="78" y="82"/>
                  </a:lnTo>
                  <a:lnTo>
                    <a:pt x="80" y="82"/>
                  </a:lnTo>
                  <a:lnTo>
                    <a:pt x="82" y="83"/>
                  </a:lnTo>
                  <a:lnTo>
                    <a:pt x="84" y="84"/>
                  </a:lnTo>
                  <a:lnTo>
                    <a:pt x="87" y="84"/>
                  </a:lnTo>
                  <a:lnTo>
                    <a:pt x="90" y="82"/>
                  </a:lnTo>
                  <a:lnTo>
                    <a:pt x="91" y="78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1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7" y="66"/>
                  </a:lnTo>
                  <a:lnTo>
                    <a:pt x="103" y="64"/>
                  </a:lnTo>
                  <a:lnTo>
                    <a:pt x="108" y="63"/>
                  </a:lnTo>
                  <a:lnTo>
                    <a:pt x="112" y="61"/>
                  </a:lnTo>
                  <a:lnTo>
                    <a:pt x="116" y="59"/>
                  </a:lnTo>
                  <a:lnTo>
                    <a:pt x="120" y="58"/>
                  </a:lnTo>
                  <a:lnTo>
                    <a:pt x="124" y="59"/>
                  </a:lnTo>
                  <a:lnTo>
                    <a:pt x="127" y="61"/>
                  </a:lnTo>
                  <a:lnTo>
                    <a:pt x="128" y="63"/>
                  </a:lnTo>
                  <a:lnTo>
                    <a:pt x="130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7" y="63"/>
                  </a:lnTo>
                  <a:lnTo>
                    <a:pt x="139" y="61"/>
                  </a:lnTo>
                  <a:lnTo>
                    <a:pt x="142" y="56"/>
                  </a:lnTo>
                  <a:lnTo>
                    <a:pt x="143" y="55"/>
                  </a:lnTo>
                  <a:lnTo>
                    <a:pt x="146" y="54"/>
                  </a:lnTo>
                  <a:lnTo>
                    <a:pt x="149" y="53"/>
                  </a:lnTo>
                  <a:lnTo>
                    <a:pt x="151" y="53"/>
                  </a:lnTo>
                  <a:lnTo>
                    <a:pt x="153" y="52"/>
                  </a:lnTo>
                  <a:lnTo>
                    <a:pt x="153" y="51"/>
                  </a:lnTo>
                  <a:lnTo>
                    <a:pt x="151" y="50"/>
                  </a:lnTo>
                  <a:lnTo>
                    <a:pt x="148" y="51"/>
                  </a:lnTo>
                  <a:lnTo>
                    <a:pt x="145" y="52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37" y="49"/>
                  </a:lnTo>
                  <a:lnTo>
                    <a:pt x="137" y="44"/>
                  </a:lnTo>
                  <a:lnTo>
                    <a:pt x="138" y="40"/>
                  </a:lnTo>
                  <a:lnTo>
                    <a:pt x="141" y="36"/>
                  </a:lnTo>
                  <a:lnTo>
                    <a:pt x="144" y="32"/>
                  </a:lnTo>
                  <a:lnTo>
                    <a:pt x="147" y="28"/>
                  </a:lnTo>
                  <a:lnTo>
                    <a:pt x="150" y="26"/>
                  </a:lnTo>
                  <a:lnTo>
                    <a:pt x="152" y="24"/>
                  </a:lnTo>
                  <a:lnTo>
                    <a:pt x="158" y="22"/>
                  </a:lnTo>
                  <a:lnTo>
                    <a:pt x="162" y="20"/>
                  </a:lnTo>
                  <a:lnTo>
                    <a:pt x="165" y="20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5" y="26"/>
                  </a:lnTo>
                  <a:lnTo>
                    <a:pt x="163" y="32"/>
                  </a:lnTo>
                  <a:lnTo>
                    <a:pt x="163" y="36"/>
                  </a:lnTo>
                  <a:lnTo>
                    <a:pt x="165" y="38"/>
                  </a:lnTo>
                  <a:lnTo>
                    <a:pt x="167" y="39"/>
                  </a:lnTo>
                  <a:lnTo>
                    <a:pt x="170" y="38"/>
                  </a:lnTo>
                  <a:lnTo>
                    <a:pt x="173" y="35"/>
                  </a:lnTo>
                  <a:lnTo>
                    <a:pt x="175" y="32"/>
                  </a:lnTo>
                  <a:lnTo>
                    <a:pt x="178" y="29"/>
                  </a:lnTo>
                  <a:lnTo>
                    <a:pt x="181" y="28"/>
                  </a:lnTo>
                  <a:lnTo>
                    <a:pt x="182" y="28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85" y="26"/>
                  </a:lnTo>
                  <a:lnTo>
                    <a:pt x="188" y="22"/>
                  </a:lnTo>
                  <a:lnTo>
                    <a:pt x="189" y="19"/>
                  </a:lnTo>
                  <a:lnTo>
                    <a:pt x="191" y="12"/>
                  </a:lnTo>
                  <a:lnTo>
                    <a:pt x="193" y="9"/>
                  </a:lnTo>
                  <a:lnTo>
                    <a:pt x="196" y="5"/>
                  </a:lnTo>
                  <a:lnTo>
                    <a:pt x="200" y="2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2"/>
                  </a:lnTo>
                  <a:lnTo>
                    <a:pt x="210" y="5"/>
                  </a:lnTo>
                  <a:lnTo>
                    <a:pt x="213" y="6"/>
                  </a:lnTo>
                  <a:lnTo>
                    <a:pt x="217" y="6"/>
                  </a:lnTo>
                  <a:lnTo>
                    <a:pt x="222" y="5"/>
                  </a:lnTo>
                  <a:lnTo>
                    <a:pt x="226" y="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 dirty="0"/>
            </a:p>
          </p:txBody>
        </p:sp>
        <p:sp>
          <p:nvSpPr>
            <p:cNvPr id="61" name="Freeform 163"/>
            <p:cNvSpPr/>
            <p:nvPr/>
          </p:nvSpPr>
          <p:spPr bwMode="auto">
            <a:xfrm>
              <a:off x="3028625" y="4274881"/>
              <a:ext cx="1449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2" name="Freeform 164"/>
            <p:cNvSpPr/>
            <p:nvPr/>
          </p:nvSpPr>
          <p:spPr bwMode="auto">
            <a:xfrm>
              <a:off x="2808510" y="3290157"/>
              <a:ext cx="86887" cy="120195"/>
            </a:xfrm>
            <a:custGeom>
              <a:avLst/>
              <a:gdLst/>
              <a:ahLst/>
              <a:cxnLst>
                <a:cxn ang="0">
                  <a:pos x="52" y="5"/>
                </a:cxn>
                <a:cxn ang="0">
                  <a:pos x="60" y="14"/>
                </a:cxn>
                <a:cxn ang="0">
                  <a:pos x="59" y="19"/>
                </a:cxn>
                <a:cxn ang="0">
                  <a:pos x="53" y="25"/>
                </a:cxn>
                <a:cxn ang="0">
                  <a:pos x="48" y="28"/>
                </a:cxn>
                <a:cxn ang="0">
                  <a:pos x="49" y="28"/>
                </a:cxn>
                <a:cxn ang="0">
                  <a:pos x="53" y="30"/>
                </a:cxn>
                <a:cxn ang="0">
                  <a:pos x="54" y="31"/>
                </a:cxn>
                <a:cxn ang="0">
                  <a:pos x="51" y="34"/>
                </a:cxn>
                <a:cxn ang="0">
                  <a:pos x="46" y="36"/>
                </a:cxn>
                <a:cxn ang="0">
                  <a:pos x="40" y="44"/>
                </a:cxn>
                <a:cxn ang="0">
                  <a:pos x="35" y="50"/>
                </a:cxn>
                <a:cxn ang="0">
                  <a:pos x="28" y="52"/>
                </a:cxn>
                <a:cxn ang="0">
                  <a:pos x="28" y="54"/>
                </a:cxn>
                <a:cxn ang="0">
                  <a:pos x="30" y="55"/>
                </a:cxn>
                <a:cxn ang="0">
                  <a:pos x="30" y="56"/>
                </a:cxn>
                <a:cxn ang="0">
                  <a:pos x="28" y="57"/>
                </a:cxn>
                <a:cxn ang="0">
                  <a:pos x="26" y="54"/>
                </a:cxn>
                <a:cxn ang="0">
                  <a:pos x="24" y="52"/>
                </a:cxn>
                <a:cxn ang="0">
                  <a:pos x="21" y="57"/>
                </a:cxn>
                <a:cxn ang="0">
                  <a:pos x="19" y="73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2" y="74"/>
                </a:cxn>
                <a:cxn ang="0">
                  <a:pos x="0" y="67"/>
                </a:cxn>
                <a:cxn ang="0">
                  <a:pos x="4" y="60"/>
                </a:cxn>
                <a:cxn ang="0">
                  <a:pos x="11" y="48"/>
                </a:cxn>
                <a:cxn ang="0">
                  <a:pos x="16" y="42"/>
                </a:cxn>
                <a:cxn ang="0">
                  <a:pos x="25" y="41"/>
                </a:cxn>
                <a:cxn ang="0">
                  <a:pos x="26" y="39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26" y="33"/>
                </a:cxn>
                <a:cxn ang="0">
                  <a:pos x="32" y="34"/>
                </a:cxn>
                <a:cxn ang="0">
                  <a:pos x="33" y="33"/>
                </a:cxn>
                <a:cxn ang="0">
                  <a:pos x="30" y="31"/>
                </a:cxn>
                <a:cxn ang="0">
                  <a:pos x="29" y="28"/>
                </a:cxn>
                <a:cxn ang="0">
                  <a:pos x="33" y="25"/>
                </a:cxn>
                <a:cxn ang="0">
                  <a:pos x="42" y="24"/>
                </a:cxn>
                <a:cxn ang="0">
                  <a:pos x="44" y="23"/>
                </a:cxn>
                <a:cxn ang="0">
                  <a:pos x="41" y="20"/>
                </a:cxn>
                <a:cxn ang="0">
                  <a:pos x="42" y="15"/>
                </a:cxn>
                <a:cxn ang="0">
                  <a:pos x="47" y="0"/>
                </a:cxn>
              </a:cxnLst>
              <a:rect l="0" t="0" r="r" b="b"/>
              <a:pathLst>
                <a:path w="60" h="83">
                  <a:moveTo>
                    <a:pt x="47" y="0"/>
                  </a:moveTo>
                  <a:lnTo>
                    <a:pt x="52" y="5"/>
                  </a:lnTo>
                  <a:lnTo>
                    <a:pt x="57" y="9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9" y="19"/>
                  </a:lnTo>
                  <a:lnTo>
                    <a:pt x="56" y="22"/>
                  </a:lnTo>
                  <a:lnTo>
                    <a:pt x="53" y="25"/>
                  </a:lnTo>
                  <a:lnTo>
                    <a:pt x="50" y="27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9" y="28"/>
                  </a:lnTo>
                  <a:lnTo>
                    <a:pt x="51" y="29"/>
                  </a:lnTo>
                  <a:lnTo>
                    <a:pt x="53" y="30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3" y="32"/>
                  </a:lnTo>
                  <a:lnTo>
                    <a:pt x="51" y="34"/>
                  </a:lnTo>
                  <a:lnTo>
                    <a:pt x="48" y="35"/>
                  </a:lnTo>
                  <a:lnTo>
                    <a:pt x="46" y="36"/>
                  </a:lnTo>
                  <a:lnTo>
                    <a:pt x="43" y="40"/>
                  </a:lnTo>
                  <a:lnTo>
                    <a:pt x="40" y="44"/>
                  </a:lnTo>
                  <a:lnTo>
                    <a:pt x="37" y="49"/>
                  </a:lnTo>
                  <a:lnTo>
                    <a:pt x="35" y="50"/>
                  </a:lnTo>
                  <a:lnTo>
                    <a:pt x="30" y="51"/>
                  </a:lnTo>
                  <a:lnTo>
                    <a:pt x="28" y="52"/>
                  </a:lnTo>
                  <a:lnTo>
                    <a:pt x="28" y="53"/>
                  </a:lnTo>
                  <a:lnTo>
                    <a:pt x="28" y="54"/>
                  </a:lnTo>
                  <a:lnTo>
                    <a:pt x="29" y="54"/>
                  </a:lnTo>
                  <a:lnTo>
                    <a:pt x="30" y="55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6" y="54"/>
                  </a:lnTo>
                  <a:lnTo>
                    <a:pt x="25" y="53"/>
                  </a:lnTo>
                  <a:lnTo>
                    <a:pt x="24" y="52"/>
                  </a:lnTo>
                  <a:lnTo>
                    <a:pt x="23" y="53"/>
                  </a:lnTo>
                  <a:lnTo>
                    <a:pt x="21" y="57"/>
                  </a:lnTo>
                  <a:lnTo>
                    <a:pt x="19" y="67"/>
                  </a:lnTo>
                  <a:lnTo>
                    <a:pt x="19" y="73"/>
                  </a:lnTo>
                  <a:lnTo>
                    <a:pt x="18" y="78"/>
                  </a:lnTo>
                  <a:lnTo>
                    <a:pt x="15" y="82"/>
                  </a:lnTo>
                  <a:lnTo>
                    <a:pt x="13" y="83"/>
                  </a:lnTo>
                  <a:lnTo>
                    <a:pt x="10" y="82"/>
                  </a:lnTo>
                  <a:lnTo>
                    <a:pt x="7" y="80"/>
                  </a:lnTo>
                  <a:lnTo>
                    <a:pt x="2" y="74"/>
                  </a:lnTo>
                  <a:lnTo>
                    <a:pt x="1" y="70"/>
                  </a:lnTo>
                  <a:lnTo>
                    <a:pt x="0" y="67"/>
                  </a:lnTo>
                  <a:lnTo>
                    <a:pt x="2" y="63"/>
                  </a:lnTo>
                  <a:lnTo>
                    <a:pt x="4" y="60"/>
                  </a:lnTo>
                  <a:lnTo>
                    <a:pt x="6" y="57"/>
                  </a:lnTo>
                  <a:lnTo>
                    <a:pt x="11" y="48"/>
                  </a:lnTo>
                  <a:lnTo>
                    <a:pt x="14" y="43"/>
                  </a:lnTo>
                  <a:lnTo>
                    <a:pt x="16" y="42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6" y="40"/>
                  </a:lnTo>
                  <a:lnTo>
                    <a:pt x="26" y="39"/>
                  </a:lnTo>
                  <a:lnTo>
                    <a:pt x="22" y="34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6" y="33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2" y="32"/>
                  </a:lnTo>
                  <a:lnTo>
                    <a:pt x="30" y="31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3" y="25"/>
                  </a:lnTo>
                  <a:lnTo>
                    <a:pt x="38" y="24"/>
                  </a:lnTo>
                  <a:lnTo>
                    <a:pt x="42" y="24"/>
                  </a:lnTo>
                  <a:lnTo>
                    <a:pt x="45" y="26"/>
                  </a:lnTo>
                  <a:lnTo>
                    <a:pt x="44" y="23"/>
                  </a:lnTo>
                  <a:lnTo>
                    <a:pt x="42" y="21"/>
                  </a:lnTo>
                  <a:lnTo>
                    <a:pt x="41" y="20"/>
                  </a:lnTo>
                  <a:lnTo>
                    <a:pt x="41" y="19"/>
                  </a:lnTo>
                  <a:lnTo>
                    <a:pt x="42" y="15"/>
                  </a:lnTo>
                  <a:lnTo>
                    <a:pt x="44" y="1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3" name="Freeform 165"/>
            <p:cNvSpPr/>
            <p:nvPr/>
          </p:nvSpPr>
          <p:spPr bwMode="auto">
            <a:xfrm>
              <a:off x="1712281" y="3233681"/>
              <a:ext cx="5792" cy="72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4" name="Freeform 166"/>
            <p:cNvSpPr/>
            <p:nvPr/>
          </p:nvSpPr>
          <p:spPr bwMode="auto">
            <a:xfrm>
              <a:off x="2822991" y="3332153"/>
              <a:ext cx="8689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6" y="2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3" y="1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5" name="Freeform 167"/>
            <p:cNvSpPr>
              <a:spLocks noEditPoints="1"/>
            </p:cNvSpPr>
            <p:nvPr/>
          </p:nvSpPr>
          <p:spPr bwMode="auto">
            <a:xfrm>
              <a:off x="2544952" y="4355975"/>
              <a:ext cx="1449" cy="8689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lnTo>
                    <a:pt x="1" y="4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2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6" name="Freeform 168"/>
            <p:cNvSpPr/>
            <p:nvPr/>
          </p:nvSpPr>
          <p:spPr bwMode="auto">
            <a:xfrm>
              <a:off x="2811406" y="3093212"/>
              <a:ext cx="4345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7" name="Freeform 169"/>
            <p:cNvSpPr/>
            <p:nvPr/>
          </p:nvSpPr>
          <p:spPr bwMode="auto">
            <a:xfrm>
              <a:off x="2229261" y="3907057"/>
              <a:ext cx="7241" cy="579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8" name="Freeform 170"/>
            <p:cNvSpPr/>
            <p:nvPr/>
          </p:nvSpPr>
          <p:spPr bwMode="auto">
            <a:xfrm>
              <a:off x="2679627" y="3657980"/>
              <a:ext cx="8689" cy="188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4" y="9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3" y="8"/>
                </a:cxn>
                <a:cxn ang="0">
                  <a:pos x="2" y="4"/>
                </a:cxn>
                <a:cxn ang="0">
                  <a:pos x="0" y="0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lnTo>
                    <a:pt x="3" y="4"/>
                  </a:lnTo>
                  <a:lnTo>
                    <a:pt x="4" y="9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69" name="Freeform 171"/>
            <p:cNvSpPr/>
            <p:nvPr/>
          </p:nvSpPr>
          <p:spPr bwMode="auto">
            <a:xfrm>
              <a:off x="2673835" y="3652188"/>
              <a:ext cx="5792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0" name="Freeform 172"/>
            <p:cNvSpPr>
              <a:spLocks noEditPoints="1"/>
            </p:cNvSpPr>
            <p:nvPr/>
          </p:nvSpPr>
          <p:spPr bwMode="auto">
            <a:xfrm>
              <a:off x="1463204" y="2438661"/>
              <a:ext cx="806605" cy="273696"/>
            </a:xfrm>
            <a:custGeom>
              <a:avLst/>
              <a:gdLst/>
              <a:ahLst/>
              <a:cxnLst>
                <a:cxn ang="0">
                  <a:pos x="88" y="168"/>
                </a:cxn>
                <a:cxn ang="0">
                  <a:pos x="97" y="168"/>
                </a:cxn>
                <a:cxn ang="0">
                  <a:pos x="555" y="0"/>
                </a:cxn>
                <a:cxn ang="0">
                  <a:pos x="471" y="10"/>
                </a:cxn>
                <a:cxn ang="0">
                  <a:pos x="443" y="7"/>
                </a:cxn>
                <a:cxn ang="0">
                  <a:pos x="345" y="25"/>
                </a:cxn>
                <a:cxn ang="0">
                  <a:pos x="353" y="24"/>
                </a:cxn>
                <a:cxn ang="0">
                  <a:pos x="332" y="29"/>
                </a:cxn>
                <a:cxn ang="0">
                  <a:pos x="303" y="38"/>
                </a:cxn>
                <a:cxn ang="0">
                  <a:pos x="300" y="44"/>
                </a:cxn>
                <a:cxn ang="0">
                  <a:pos x="313" y="40"/>
                </a:cxn>
                <a:cxn ang="0">
                  <a:pos x="310" y="41"/>
                </a:cxn>
                <a:cxn ang="0">
                  <a:pos x="272" y="57"/>
                </a:cxn>
                <a:cxn ang="0">
                  <a:pos x="249" y="67"/>
                </a:cxn>
                <a:cxn ang="0">
                  <a:pos x="236" y="77"/>
                </a:cxn>
                <a:cxn ang="0">
                  <a:pos x="209" y="87"/>
                </a:cxn>
                <a:cxn ang="0">
                  <a:pos x="198" y="92"/>
                </a:cxn>
                <a:cxn ang="0">
                  <a:pos x="205" y="99"/>
                </a:cxn>
                <a:cxn ang="0">
                  <a:pos x="196" y="103"/>
                </a:cxn>
                <a:cxn ang="0">
                  <a:pos x="189" y="107"/>
                </a:cxn>
                <a:cxn ang="0">
                  <a:pos x="189" y="110"/>
                </a:cxn>
                <a:cxn ang="0">
                  <a:pos x="201" y="105"/>
                </a:cxn>
                <a:cxn ang="0">
                  <a:pos x="189" y="126"/>
                </a:cxn>
                <a:cxn ang="0">
                  <a:pos x="170" y="141"/>
                </a:cxn>
                <a:cxn ang="0">
                  <a:pos x="174" y="138"/>
                </a:cxn>
                <a:cxn ang="0">
                  <a:pos x="159" y="153"/>
                </a:cxn>
                <a:cxn ang="0">
                  <a:pos x="144" y="161"/>
                </a:cxn>
                <a:cxn ang="0">
                  <a:pos x="139" y="164"/>
                </a:cxn>
                <a:cxn ang="0">
                  <a:pos x="140" y="179"/>
                </a:cxn>
                <a:cxn ang="0">
                  <a:pos x="131" y="174"/>
                </a:cxn>
                <a:cxn ang="0">
                  <a:pos x="123" y="180"/>
                </a:cxn>
                <a:cxn ang="0">
                  <a:pos x="107" y="185"/>
                </a:cxn>
                <a:cxn ang="0">
                  <a:pos x="111" y="183"/>
                </a:cxn>
                <a:cxn ang="0">
                  <a:pos x="114" y="178"/>
                </a:cxn>
                <a:cxn ang="0">
                  <a:pos x="119" y="171"/>
                </a:cxn>
                <a:cxn ang="0">
                  <a:pos x="127" y="164"/>
                </a:cxn>
                <a:cxn ang="0">
                  <a:pos x="131" y="156"/>
                </a:cxn>
                <a:cxn ang="0">
                  <a:pos x="141" y="150"/>
                </a:cxn>
                <a:cxn ang="0">
                  <a:pos x="134" y="153"/>
                </a:cxn>
                <a:cxn ang="0">
                  <a:pos x="117" y="159"/>
                </a:cxn>
                <a:cxn ang="0">
                  <a:pos x="119" y="149"/>
                </a:cxn>
                <a:cxn ang="0">
                  <a:pos x="115" y="149"/>
                </a:cxn>
                <a:cxn ang="0">
                  <a:pos x="108" y="161"/>
                </a:cxn>
                <a:cxn ang="0">
                  <a:pos x="99" y="165"/>
                </a:cxn>
                <a:cxn ang="0">
                  <a:pos x="96" y="168"/>
                </a:cxn>
                <a:cxn ang="0">
                  <a:pos x="80" y="178"/>
                </a:cxn>
                <a:cxn ang="0">
                  <a:pos x="87" y="169"/>
                </a:cxn>
                <a:cxn ang="0">
                  <a:pos x="79" y="167"/>
                </a:cxn>
                <a:cxn ang="0">
                  <a:pos x="70" y="165"/>
                </a:cxn>
                <a:cxn ang="0">
                  <a:pos x="57" y="168"/>
                </a:cxn>
                <a:cxn ang="0">
                  <a:pos x="63" y="163"/>
                </a:cxn>
                <a:cxn ang="0">
                  <a:pos x="74" y="153"/>
                </a:cxn>
                <a:cxn ang="0">
                  <a:pos x="71" y="146"/>
                </a:cxn>
                <a:cxn ang="0">
                  <a:pos x="58" y="155"/>
                </a:cxn>
                <a:cxn ang="0">
                  <a:pos x="19" y="177"/>
                </a:cxn>
                <a:cxn ang="0">
                  <a:pos x="1" y="188"/>
                </a:cxn>
                <a:cxn ang="0">
                  <a:pos x="163" y="87"/>
                </a:cxn>
                <a:cxn ang="0">
                  <a:pos x="346" y="23"/>
                </a:cxn>
                <a:cxn ang="0">
                  <a:pos x="545" y="0"/>
                </a:cxn>
              </a:cxnLst>
              <a:rect l="0" t="0" r="r" b="b"/>
              <a:pathLst>
                <a:path w="557" h="189">
                  <a:moveTo>
                    <a:pt x="88" y="168"/>
                  </a:moveTo>
                  <a:lnTo>
                    <a:pt x="87" y="168"/>
                  </a:lnTo>
                  <a:lnTo>
                    <a:pt x="87" y="169"/>
                  </a:lnTo>
                  <a:lnTo>
                    <a:pt x="88" y="168"/>
                  </a:lnTo>
                  <a:close/>
                  <a:moveTo>
                    <a:pt x="98" y="167"/>
                  </a:moveTo>
                  <a:lnTo>
                    <a:pt x="98" y="167"/>
                  </a:lnTo>
                  <a:lnTo>
                    <a:pt x="98" y="167"/>
                  </a:lnTo>
                  <a:lnTo>
                    <a:pt x="97" y="168"/>
                  </a:lnTo>
                  <a:lnTo>
                    <a:pt x="96" y="168"/>
                  </a:lnTo>
                  <a:lnTo>
                    <a:pt x="98" y="167"/>
                  </a:lnTo>
                  <a:close/>
                  <a:moveTo>
                    <a:pt x="545" y="0"/>
                  </a:moveTo>
                  <a:lnTo>
                    <a:pt x="555" y="0"/>
                  </a:lnTo>
                  <a:lnTo>
                    <a:pt x="557" y="0"/>
                  </a:lnTo>
                  <a:lnTo>
                    <a:pt x="480" y="10"/>
                  </a:lnTo>
                  <a:lnTo>
                    <a:pt x="475" y="10"/>
                  </a:lnTo>
                  <a:lnTo>
                    <a:pt x="471" y="10"/>
                  </a:lnTo>
                  <a:lnTo>
                    <a:pt x="462" y="8"/>
                  </a:lnTo>
                  <a:lnTo>
                    <a:pt x="453" y="6"/>
                  </a:lnTo>
                  <a:lnTo>
                    <a:pt x="448" y="6"/>
                  </a:lnTo>
                  <a:lnTo>
                    <a:pt x="443" y="7"/>
                  </a:lnTo>
                  <a:lnTo>
                    <a:pt x="437" y="8"/>
                  </a:lnTo>
                  <a:lnTo>
                    <a:pt x="432" y="10"/>
                  </a:lnTo>
                  <a:lnTo>
                    <a:pt x="388" y="18"/>
                  </a:lnTo>
                  <a:lnTo>
                    <a:pt x="345" y="25"/>
                  </a:lnTo>
                  <a:lnTo>
                    <a:pt x="343" y="26"/>
                  </a:lnTo>
                  <a:lnTo>
                    <a:pt x="344" y="26"/>
                  </a:lnTo>
                  <a:lnTo>
                    <a:pt x="347" y="25"/>
                  </a:lnTo>
                  <a:lnTo>
                    <a:pt x="353" y="24"/>
                  </a:lnTo>
                  <a:lnTo>
                    <a:pt x="356" y="24"/>
                  </a:lnTo>
                  <a:lnTo>
                    <a:pt x="356" y="24"/>
                  </a:lnTo>
                  <a:lnTo>
                    <a:pt x="348" y="26"/>
                  </a:lnTo>
                  <a:lnTo>
                    <a:pt x="332" y="29"/>
                  </a:lnTo>
                  <a:lnTo>
                    <a:pt x="324" y="31"/>
                  </a:lnTo>
                  <a:lnTo>
                    <a:pt x="315" y="35"/>
                  </a:lnTo>
                  <a:lnTo>
                    <a:pt x="311" y="36"/>
                  </a:lnTo>
                  <a:lnTo>
                    <a:pt x="303" y="38"/>
                  </a:lnTo>
                  <a:lnTo>
                    <a:pt x="300" y="39"/>
                  </a:lnTo>
                  <a:lnTo>
                    <a:pt x="298" y="43"/>
                  </a:lnTo>
                  <a:lnTo>
                    <a:pt x="298" y="44"/>
                  </a:lnTo>
                  <a:lnTo>
                    <a:pt x="300" y="44"/>
                  </a:lnTo>
                  <a:lnTo>
                    <a:pt x="303" y="44"/>
                  </a:lnTo>
                  <a:lnTo>
                    <a:pt x="306" y="42"/>
                  </a:lnTo>
                  <a:lnTo>
                    <a:pt x="310" y="41"/>
                  </a:lnTo>
                  <a:lnTo>
                    <a:pt x="313" y="40"/>
                  </a:lnTo>
                  <a:lnTo>
                    <a:pt x="313" y="41"/>
                  </a:lnTo>
                  <a:lnTo>
                    <a:pt x="312" y="41"/>
                  </a:lnTo>
                  <a:lnTo>
                    <a:pt x="310" y="41"/>
                  </a:lnTo>
                  <a:lnTo>
                    <a:pt x="310" y="41"/>
                  </a:lnTo>
                  <a:lnTo>
                    <a:pt x="294" y="48"/>
                  </a:lnTo>
                  <a:lnTo>
                    <a:pt x="287" y="51"/>
                  </a:lnTo>
                  <a:lnTo>
                    <a:pt x="279" y="54"/>
                  </a:lnTo>
                  <a:lnTo>
                    <a:pt x="272" y="57"/>
                  </a:lnTo>
                  <a:lnTo>
                    <a:pt x="265" y="59"/>
                  </a:lnTo>
                  <a:lnTo>
                    <a:pt x="258" y="62"/>
                  </a:lnTo>
                  <a:lnTo>
                    <a:pt x="251" y="65"/>
                  </a:lnTo>
                  <a:lnTo>
                    <a:pt x="249" y="67"/>
                  </a:lnTo>
                  <a:lnTo>
                    <a:pt x="248" y="69"/>
                  </a:lnTo>
                  <a:lnTo>
                    <a:pt x="247" y="70"/>
                  </a:lnTo>
                  <a:lnTo>
                    <a:pt x="241" y="74"/>
                  </a:lnTo>
                  <a:lnTo>
                    <a:pt x="236" y="77"/>
                  </a:lnTo>
                  <a:lnTo>
                    <a:pt x="232" y="79"/>
                  </a:lnTo>
                  <a:lnTo>
                    <a:pt x="225" y="81"/>
                  </a:lnTo>
                  <a:lnTo>
                    <a:pt x="214" y="86"/>
                  </a:lnTo>
                  <a:lnTo>
                    <a:pt x="209" y="87"/>
                  </a:lnTo>
                  <a:lnTo>
                    <a:pt x="205" y="87"/>
                  </a:lnTo>
                  <a:lnTo>
                    <a:pt x="201" y="88"/>
                  </a:lnTo>
                  <a:lnTo>
                    <a:pt x="198" y="90"/>
                  </a:lnTo>
                  <a:lnTo>
                    <a:pt x="198" y="92"/>
                  </a:lnTo>
                  <a:lnTo>
                    <a:pt x="198" y="94"/>
                  </a:lnTo>
                  <a:lnTo>
                    <a:pt x="201" y="99"/>
                  </a:lnTo>
                  <a:lnTo>
                    <a:pt x="202" y="99"/>
                  </a:lnTo>
                  <a:lnTo>
                    <a:pt x="205" y="99"/>
                  </a:lnTo>
                  <a:lnTo>
                    <a:pt x="201" y="102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5" y="103"/>
                  </a:lnTo>
                  <a:lnTo>
                    <a:pt x="193" y="103"/>
                  </a:lnTo>
                  <a:lnTo>
                    <a:pt x="191" y="104"/>
                  </a:lnTo>
                  <a:lnTo>
                    <a:pt x="189" y="107"/>
                  </a:lnTo>
                  <a:lnTo>
                    <a:pt x="185" y="111"/>
                  </a:lnTo>
                  <a:lnTo>
                    <a:pt x="187" y="111"/>
                  </a:lnTo>
                  <a:lnTo>
                    <a:pt x="188" y="110"/>
                  </a:lnTo>
                  <a:lnTo>
                    <a:pt x="189" y="110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198" y="104"/>
                  </a:lnTo>
                  <a:lnTo>
                    <a:pt x="201" y="105"/>
                  </a:lnTo>
                  <a:lnTo>
                    <a:pt x="202" y="107"/>
                  </a:lnTo>
                  <a:lnTo>
                    <a:pt x="202" y="110"/>
                  </a:lnTo>
                  <a:lnTo>
                    <a:pt x="200" y="114"/>
                  </a:lnTo>
                  <a:lnTo>
                    <a:pt x="189" y="126"/>
                  </a:lnTo>
                  <a:lnTo>
                    <a:pt x="185" y="129"/>
                  </a:lnTo>
                  <a:lnTo>
                    <a:pt x="182" y="132"/>
                  </a:lnTo>
                  <a:lnTo>
                    <a:pt x="181" y="133"/>
                  </a:lnTo>
                  <a:lnTo>
                    <a:pt x="170" y="141"/>
                  </a:lnTo>
                  <a:lnTo>
                    <a:pt x="171" y="141"/>
                  </a:lnTo>
                  <a:lnTo>
                    <a:pt x="172" y="139"/>
                  </a:lnTo>
                  <a:lnTo>
                    <a:pt x="173" y="138"/>
                  </a:lnTo>
                  <a:lnTo>
                    <a:pt x="174" y="138"/>
                  </a:lnTo>
                  <a:lnTo>
                    <a:pt x="175" y="138"/>
                  </a:lnTo>
                  <a:lnTo>
                    <a:pt x="169" y="144"/>
                  </a:lnTo>
                  <a:lnTo>
                    <a:pt x="164" y="149"/>
                  </a:lnTo>
                  <a:lnTo>
                    <a:pt x="159" y="153"/>
                  </a:lnTo>
                  <a:lnTo>
                    <a:pt x="153" y="156"/>
                  </a:lnTo>
                  <a:lnTo>
                    <a:pt x="146" y="160"/>
                  </a:lnTo>
                  <a:lnTo>
                    <a:pt x="145" y="161"/>
                  </a:lnTo>
                  <a:lnTo>
                    <a:pt x="144" y="161"/>
                  </a:lnTo>
                  <a:lnTo>
                    <a:pt x="142" y="162"/>
                  </a:lnTo>
                  <a:lnTo>
                    <a:pt x="141" y="162"/>
                  </a:lnTo>
                  <a:lnTo>
                    <a:pt x="140" y="163"/>
                  </a:lnTo>
                  <a:lnTo>
                    <a:pt x="139" y="164"/>
                  </a:lnTo>
                  <a:lnTo>
                    <a:pt x="139" y="168"/>
                  </a:lnTo>
                  <a:lnTo>
                    <a:pt x="141" y="172"/>
                  </a:lnTo>
                  <a:lnTo>
                    <a:pt x="141" y="176"/>
                  </a:lnTo>
                  <a:lnTo>
                    <a:pt x="140" y="179"/>
                  </a:lnTo>
                  <a:lnTo>
                    <a:pt x="138" y="179"/>
                  </a:lnTo>
                  <a:lnTo>
                    <a:pt x="136" y="177"/>
                  </a:lnTo>
                  <a:lnTo>
                    <a:pt x="133" y="175"/>
                  </a:lnTo>
                  <a:lnTo>
                    <a:pt x="131" y="174"/>
                  </a:lnTo>
                  <a:lnTo>
                    <a:pt x="130" y="175"/>
                  </a:lnTo>
                  <a:lnTo>
                    <a:pt x="129" y="177"/>
                  </a:lnTo>
                  <a:lnTo>
                    <a:pt x="128" y="177"/>
                  </a:lnTo>
                  <a:lnTo>
                    <a:pt x="123" y="180"/>
                  </a:lnTo>
                  <a:lnTo>
                    <a:pt x="118" y="183"/>
                  </a:lnTo>
                  <a:lnTo>
                    <a:pt x="112" y="184"/>
                  </a:lnTo>
                  <a:lnTo>
                    <a:pt x="108" y="185"/>
                  </a:lnTo>
                  <a:lnTo>
                    <a:pt x="107" y="185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3" y="182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8"/>
                  </a:lnTo>
                  <a:lnTo>
                    <a:pt x="115" y="177"/>
                  </a:lnTo>
                  <a:lnTo>
                    <a:pt x="115" y="175"/>
                  </a:lnTo>
                  <a:lnTo>
                    <a:pt x="115" y="174"/>
                  </a:lnTo>
                  <a:lnTo>
                    <a:pt x="119" y="171"/>
                  </a:lnTo>
                  <a:lnTo>
                    <a:pt x="123" y="169"/>
                  </a:lnTo>
                  <a:lnTo>
                    <a:pt x="126" y="167"/>
                  </a:lnTo>
                  <a:lnTo>
                    <a:pt x="127" y="165"/>
                  </a:lnTo>
                  <a:lnTo>
                    <a:pt x="127" y="164"/>
                  </a:lnTo>
                  <a:lnTo>
                    <a:pt x="126" y="163"/>
                  </a:lnTo>
                  <a:lnTo>
                    <a:pt x="126" y="160"/>
                  </a:lnTo>
                  <a:lnTo>
                    <a:pt x="127" y="159"/>
                  </a:lnTo>
                  <a:lnTo>
                    <a:pt x="131" y="156"/>
                  </a:lnTo>
                  <a:lnTo>
                    <a:pt x="136" y="154"/>
                  </a:lnTo>
                  <a:lnTo>
                    <a:pt x="141" y="15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8" y="151"/>
                  </a:lnTo>
                  <a:lnTo>
                    <a:pt x="135" y="153"/>
                  </a:lnTo>
                  <a:lnTo>
                    <a:pt x="134" y="153"/>
                  </a:lnTo>
                  <a:lnTo>
                    <a:pt x="130" y="155"/>
                  </a:lnTo>
                  <a:lnTo>
                    <a:pt x="125" y="158"/>
                  </a:lnTo>
                  <a:lnTo>
                    <a:pt x="121" y="160"/>
                  </a:lnTo>
                  <a:lnTo>
                    <a:pt x="117" y="159"/>
                  </a:lnTo>
                  <a:lnTo>
                    <a:pt x="116" y="158"/>
                  </a:lnTo>
                  <a:lnTo>
                    <a:pt x="116" y="155"/>
                  </a:lnTo>
                  <a:lnTo>
                    <a:pt x="118" y="152"/>
                  </a:lnTo>
                  <a:lnTo>
                    <a:pt x="119" y="149"/>
                  </a:lnTo>
                  <a:lnTo>
                    <a:pt x="120" y="147"/>
                  </a:lnTo>
                  <a:lnTo>
                    <a:pt x="119" y="146"/>
                  </a:lnTo>
                  <a:lnTo>
                    <a:pt x="117" y="147"/>
                  </a:lnTo>
                  <a:lnTo>
                    <a:pt x="115" y="149"/>
                  </a:lnTo>
                  <a:lnTo>
                    <a:pt x="114" y="153"/>
                  </a:lnTo>
                  <a:lnTo>
                    <a:pt x="113" y="156"/>
                  </a:lnTo>
                  <a:lnTo>
                    <a:pt x="111" y="158"/>
                  </a:lnTo>
                  <a:lnTo>
                    <a:pt x="108" y="161"/>
                  </a:lnTo>
                  <a:lnTo>
                    <a:pt x="103" y="164"/>
                  </a:lnTo>
                  <a:lnTo>
                    <a:pt x="99" y="166"/>
                  </a:lnTo>
                  <a:lnTo>
                    <a:pt x="99" y="166"/>
                  </a:lnTo>
                  <a:lnTo>
                    <a:pt x="99" y="165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95" y="168"/>
                  </a:lnTo>
                  <a:lnTo>
                    <a:pt x="96" y="168"/>
                  </a:lnTo>
                  <a:lnTo>
                    <a:pt x="92" y="171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0" y="178"/>
                  </a:lnTo>
                  <a:lnTo>
                    <a:pt x="79" y="178"/>
                  </a:lnTo>
                  <a:lnTo>
                    <a:pt x="79" y="178"/>
                  </a:lnTo>
                  <a:lnTo>
                    <a:pt x="81" y="175"/>
                  </a:lnTo>
                  <a:lnTo>
                    <a:pt x="87" y="169"/>
                  </a:lnTo>
                  <a:lnTo>
                    <a:pt x="85" y="170"/>
                  </a:lnTo>
                  <a:lnTo>
                    <a:pt x="84" y="170"/>
                  </a:lnTo>
                  <a:lnTo>
                    <a:pt x="80" y="169"/>
                  </a:lnTo>
                  <a:lnTo>
                    <a:pt x="79" y="167"/>
                  </a:lnTo>
                  <a:lnTo>
                    <a:pt x="78" y="165"/>
                  </a:lnTo>
                  <a:lnTo>
                    <a:pt x="76" y="164"/>
                  </a:lnTo>
                  <a:lnTo>
                    <a:pt x="74" y="164"/>
                  </a:lnTo>
                  <a:lnTo>
                    <a:pt x="70" y="165"/>
                  </a:lnTo>
                  <a:lnTo>
                    <a:pt x="66" y="168"/>
                  </a:lnTo>
                  <a:lnTo>
                    <a:pt x="63" y="169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7" y="167"/>
                  </a:lnTo>
                  <a:lnTo>
                    <a:pt x="58" y="165"/>
                  </a:lnTo>
                  <a:lnTo>
                    <a:pt x="60" y="164"/>
                  </a:lnTo>
                  <a:lnTo>
                    <a:pt x="63" y="163"/>
                  </a:lnTo>
                  <a:lnTo>
                    <a:pt x="66" y="161"/>
                  </a:lnTo>
                  <a:lnTo>
                    <a:pt x="68" y="160"/>
                  </a:lnTo>
                  <a:lnTo>
                    <a:pt x="71" y="157"/>
                  </a:lnTo>
                  <a:lnTo>
                    <a:pt x="74" y="153"/>
                  </a:lnTo>
                  <a:lnTo>
                    <a:pt x="75" y="149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6"/>
                  </a:lnTo>
                  <a:lnTo>
                    <a:pt x="68" y="148"/>
                  </a:lnTo>
                  <a:lnTo>
                    <a:pt x="66" y="150"/>
                  </a:lnTo>
                  <a:lnTo>
                    <a:pt x="63" y="152"/>
                  </a:lnTo>
                  <a:lnTo>
                    <a:pt x="58" y="155"/>
                  </a:lnTo>
                  <a:lnTo>
                    <a:pt x="51" y="158"/>
                  </a:lnTo>
                  <a:lnTo>
                    <a:pt x="44" y="162"/>
                  </a:lnTo>
                  <a:lnTo>
                    <a:pt x="28" y="173"/>
                  </a:lnTo>
                  <a:lnTo>
                    <a:pt x="19" y="177"/>
                  </a:lnTo>
                  <a:lnTo>
                    <a:pt x="11" y="182"/>
                  </a:lnTo>
                  <a:lnTo>
                    <a:pt x="5" y="186"/>
                  </a:lnTo>
                  <a:lnTo>
                    <a:pt x="0" y="189"/>
                  </a:lnTo>
                  <a:lnTo>
                    <a:pt x="1" y="188"/>
                  </a:lnTo>
                  <a:lnTo>
                    <a:pt x="39" y="160"/>
                  </a:lnTo>
                  <a:lnTo>
                    <a:pt x="79" y="133"/>
                  </a:lnTo>
                  <a:lnTo>
                    <a:pt x="120" y="109"/>
                  </a:lnTo>
                  <a:lnTo>
                    <a:pt x="163" y="87"/>
                  </a:lnTo>
                  <a:lnTo>
                    <a:pt x="207" y="67"/>
                  </a:lnTo>
                  <a:lnTo>
                    <a:pt x="252" y="50"/>
                  </a:lnTo>
                  <a:lnTo>
                    <a:pt x="298" y="35"/>
                  </a:lnTo>
                  <a:lnTo>
                    <a:pt x="346" y="23"/>
                  </a:lnTo>
                  <a:lnTo>
                    <a:pt x="394" y="13"/>
                  </a:lnTo>
                  <a:lnTo>
                    <a:pt x="444" y="6"/>
                  </a:lnTo>
                  <a:lnTo>
                    <a:pt x="494" y="2"/>
                  </a:lnTo>
                  <a:lnTo>
                    <a:pt x="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1" name="Freeform 173"/>
            <p:cNvSpPr>
              <a:spLocks noEditPoints="1"/>
            </p:cNvSpPr>
            <p:nvPr/>
          </p:nvSpPr>
          <p:spPr bwMode="auto">
            <a:xfrm>
              <a:off x="2614461" y="2490793"/>
              <a:ext cx="370719" cy="188256"/>
            </a:xfrm>
            <a:custGeom>
              <a:avLst/>
              <a:gdLst/>
              <a:ahLst/>
              <a:cxnLst>
                <a:cxn ang="0">
                  <a:pos x="231" y="109"/>
                </a:cxn>
                <a:cxn ang="0">
                  <a:pos x="227" y="107"/>
                </a:cxn>
                <a:cxn ang="0">
                  <a:pos x="206" y="95"/>
                </a:cxn>
                <a:cxn ang="0">
                  <a:pos x="159" y="78"/>
                </a:cxn>
                <a:cxn ang="0">
                  <a:pos x="139" y="56"/>
                </a:cxn>
                <a:cxn ang="0">
                  <a:pos x="139" y="56"/>
                </a:cxn>
                <a:cxn ang="0">
                  <a:pos x="58" y="32"/>
                </a:cxn>
                <a:cxn ang="0">
                  <a:pos x="61" y="32"/>
                </a:cxn>
                <a:cxn ang="0">
                  <a:pos x="58" y="31"/>
                </a:cxn>
                <a:cxn ang="0">
                  <a:pos x="54" y="30"/>
                </a:cxn>
                <a:cxn ang="0">
                  <a:pos x="3" y="0"/>
                </a:cxn>
                <a:cxn ang="0">
                  <a:pos x="16" y="6"/>
                </a:cxn>
                <a:cxn ang="0">
                  <a:pos x="55" y="20"/>
                </a:cxn>
                <a:cxn ang="0">
                  <a:pos x="128" y="50"/>
                </a:cxn>
                <a:cxn ang="0">
                  <a:pos x="139" y="56"/>
                </a:cxn>
                <a:cxn ang="0">
                  <a:pos x="163" y="69"/>
                </a:cxn>
                <a:cxn ang="0">
                  <a:pos x="151" y="64"/>
                </a:cxn>
                <a:cxn ang="0">
                  <a:pos x="101" y="41"/>
                </a:cxn>
                <a:cxn ang="0">
                  <a:pos x="90" y="37"/>
                </a:cxn>
                <a:cxn ang="0">
                  <a:pos x="93" y="40"/>
                </a:cxn>
                <a:cxn ang="0">
                  <a:pos x="100" y="43"/>
                </a:cxn>
                <a:cxn ang="0">
                  <a:pos x="162" y="72"/>
                </a:cxn>
                <a:cxn ang="0">
                  <a:pos x="191" y="85"/>
                </a:cxn>
                <a:cxn ang="0">
                  <a:pos x="192" y="85"/>
                </a:cxn>
                <a:cxn ang="0">
                  <a:pos x="195" y="87"/>
                </a:cxn>
                <a:cxn ang="0">
                  <a:pos x="207" y="96"/>
                </a:cxn>
                <a:cxn ang="0">
                  <a:pos x="225" y="106"/>
                </a:cxn>
                <a:cxn ang="0">
                  <a:pos x="230" y="109"/>
                </a:cxn>
                <a:cxn ang="0">
                  <a:pos x="232" y="111"/>
                </a:cxn>
                <a:cxn ang="0">
                  <a:pos x="252" y="124"/>
                </a:cxn>
                <a:cxn ang="0">
                  <a:pos x="255" y="127"/>
                </a:cxn>
                <a:cxn ang="0">
                  <a:pos x="250" y="124"/>
                </a:cxn>
                <a:cxn ang="0">
                  <a:pos x="227" y="110"/>
                </a:cxn>
                <a:cxn ang="0">
                  <a:pos x="211" y="105"/>
                </a:cxn>
                <a:cxn ang="0">
                  <a:pos x="214" y="106"/>
                </a:cxn>
                <a:cxn ang="0">
                  <a:pos x="217" y="107"/>
                </a:cxn>
                <a:cxn ang="0">
                  <a:pos x="224" y="111"/>
                </a:cxn>
                <a:cxn ang="0">
                  <a:pos x="242" y="125"/>
                </a:cxn>
                <a:cxn ang="0">
                  <a:pos x="246" y="128"/>
                </a:cxn>
                <a:cxn ang="0">
                  <a:pos x="247" y="130"/>
                </a:cxn>
                <a:cxn ang="0">
                  <a:pos x="218" y="113"/>
                </a:cxn>
                <a:cxn ang="0">
                  <a:pos x="215" y="112"/>
                </a:cxn>
                <a:cxn ang="0">
                  <a:pos x="217" y="115"/>
                </a:cxn>
                <a:cxn ang="0">
                  <a:pos x="208" y="108"/>
                </a:cxn>
                <a:cxn ang="0">
                  <a:pos x="203" y="105"/>
                </a:cxn>
                <a:cxn ang="0">
                  <a:pos x="209" y="111"/>
                </a:cxn>
                <a:cxn ang="0">
                  <a:pos x="205" y="109"/>
                </a:cxn>
                <a:cxn ang="0">
                  <a:pos x="196" y="104"/>
                </a:cxn>
                <a:cxn ang="0">
                  <a:pos x="196" y="106"/>
                </a:cxn>
                <a:cxn ang="0">
                  <a:pos x="168" y="84"/>
                </a:cxn>
                <a:cxn ang="0">
                  <a:pos x="162" y="80"/>
                </a:cxn>
                <a:cxn ang="0">
                  <a:pos x="164" y="82"/>
                </a:cxn>
                <a:cxn ang="0">
                  <a:pos x="160" y="81"/>
                </a:cxn>
                <a:cxn ang="0">
                  <a:pos x="145" y="72"/>
                </a:cxn>
                <a:cxn ang="0">
                  <a:pos x="119" y="59"/>
                </a:cxn>
                <a:cxn ang="0">
                  <a:pos x="61" y="35"/>
                </a:cxn>
                <a:cxn ang="0">
                  <a:pos x="50" y="30"/>
                </a:cxn>
                <a:cxn ang="0">
                  <a:pos x="49" y="29"/>
                </a:cxn>
                <a:cxn ang="0">
                  <a:pos x="24" y="19"/>
                </a:cxn>
                <a:cxn ang="0">
                  <a:pos x="5" y="10"/>
                </a:cxn>
                <a:cxn ang="0">
                  <a:pos x="1" y="1"/>
                </a:cxn>
              </a:cxnLst>
              <a:rect l="0" t="0" r="r" b="b"/>
              <a:pathLst>
                <a:path w="256" h="130">
                  <a:moveTo>
                    <a:pt x="231" y="109"/>
                  </a:moveTo>
                  <a:lnTo>
                    <a:pt x="231" y="110"/>
                  </a:lnTo>
                  <a:lnTo>
                    <a:pt x="231" y="109"/>
                  </a:lnTo>
                  <a:close/>
                  <a:moveTo>
                    <a:pt x="227" y="107"/>
                  </a:moveTo>
                  <a:lnTo>
                    <a:pt x="230" y="108"/>
                  </a:lnTo>
                  <a:lnTo>
                    <a:pt x="227" y="107"/>
                  </a:lnTo>
                  <a:close/>
                  <a:moveTo>
                    <a:pt x="206" y="95"/>
                  </a:moveTo>
                  <a:lnTo>
                    <a:pt x="207" y="95"/>
                  </a:lnTo>
                  <a:lnTo>
                    <a:pt x="206" y="95"/>
                  </a:lnTo>
                  <a:lnTo>
                    <a:pt x="206" y="95"/>
                  </a:lnTo>
                  <a:close/>
                  <a:moveTo>
                    <a:pt x="159" y="78"/>
                  </a:moveTo>
                  <a:lnTo>
                    <a:pt x="159" y="78"/>
                  </a:lnTo>
                  <a:lnTo>
                    <a:pt x="160" y="79"/>
                  </a:lnTo>
                  <a:lnTo>
                    <a:pt x="159" y="78"/>
                  </a:lnTo>
                  <a:close/>
                  <a:moveTo>
                    <a:pt x="139" y="56"/>
                  </a:moveTo>
                  <a:lnTo>
                    <a:pt x="140" y="56"/>
                  </a:lnTo>
                  <a:lnTo>
                    <a:pt x="140" y="57"/>
                  </a:lnTo>
                  <a:lnTo>
                    <a:pt x="139" y="56"/>
                  </a:lnTo>
                  <a:close/>
                  <a:moveTo>
                    <a:pt x="51" y="30"/>
                  </a:moveTo>
                  <a:lnTo>
                    <a:pt x="54" y="31"/>
                  </a:lnTo>
                  <a:lnTo>
                    <a:pt x="58" y="32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1" y="32"/>
                  </a:lnTo>
                  <a:lnTo>
                    <a:pt x="60" y="32"/>
                  </a:lnTo>
                  <a:lnTo>
                    <a:pt x="59" y="32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1"/>
                  </a:lnTo>
                  <a:lnTo>
                    <a:pt x="54" y="30"/>
                  </a:lnTo>
                  <a:lnTo>
                    <a:pt x="53" y="30"/>
                  </a:lnTo>
                  <a:lnTo>
                    <a:pt x="51" y="30"/>
                  </a:lnTo>
                  <a:close/>
                  <a:moveTo>
                    <a:pt x="3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6" y="6"/>
                  </a:lnTo>
                  <a:lnTo>
                    <a:pt x="29" y="11"/>
                  </a:lnTo>
                  <a:lnTo>
                    <a:pt x="42" y="16"/>
                  </a:lnTo>
                  <a:lnTo>
                    <a:pt x="55" y="20"/>
                  </a:lnTo>
                  <a:lnTo>
                    <a:pt x="54" y="18"/>
                  </a:lnTo>
                  <a:lnTo>
                    <a:pt x="92" y="33"/>
                  </a:lnTo>
                  <a:lnTo>
                    <a:pt x="128" y="50"/>
                  </a:lnTo>
                  <a:lnTo>
                    <a:pt x="130" y="51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65" y="70"/>
                  </a:lnTo>
                  <a:lnTo>
                    <a:pt x="164" y="70"/>
                  </a:lnTo>
                  <a:lnTo>
                    <a:pt x="163" y="69"/>
                  </a:lnTo>
                  <a:lnTo>
                    <a:pt x="163" y="69"/>
                  </a:lnTo>
                  <a:lnTo>
                    <a:pt x="157" y="66"/>
                  </a:lnTo>
                  <a:lnTo>
                    <a:pt x="151" y="64"/>
                  </a:lnTo>
                  <a:lnTo>
                    <a:pt x="113" y="46"/>
                  </a:lnTo>
                  <a:lnTo>
                    <a:pt x="107" y="43"/>
                  </a:lnTo>
                  <a:lnTo>
                    <a:pt x="101" y="41"/>
                  </a:lnTo>
                  <a:lnTo>
                    <a:pt x="94" y="38"/>
                  </a:lnTo>
                  <a:lnTo>
                    <a:pt x="92" y="37"/>
                  </a:lnTo>
                  <a:lnTo>
                    <a:pt x="90" y="37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3" y="40"/>
                  </a:lnTo>
                  <a:lnTo>
                    <a:pt x="96" y="41"/>
                  </a:lnTo>
                  <a:lnTo>
                    <a:pt x="98" y="42"/>
                  </a:lnTo>
                  <a:lnTo>
                    <a:pt x="100" y="43"/>
                  </a:lnTo>
                  <a:lnTo>
                    <a:pt x="124" y="54"/>
                  </a:lnTo>
                  <a:lnTo>
                    <a:pt x="149" y="65"/>
                  </a:lnTo>
                  <a:lnTo>
                    <a:pt x="162" y="72"/>
                  </a:lnTo>
                  <a:lnTo>
                    <a:pt x="175" y="78"/>
                  </a:lnTo>
                  <a:lnTo>
                    <a:pt x="188" y="84"/>
                  </a:lnTo>
                  <a:lnTo>
                    <a:pt x="191" y="85"/>
                  </a:lnTo>
                  <a:lnTo>
                    <a:pt x="193" y="87"/>
                  </a:lnTo>
                  <a:lnTo>
                    <a:pt x="192" y="86"/>
                  </a:lnTo>
                  <a:lnTo>
                    <a:pt x="192" y="85"/>
                  </a:lnTo>
                  <a:lnTo>
                    <a:pt x="193" y="85"/>
                  </a:lnTo>
                  <a:lnTo>
                    <a:pt x="194" y="86"/>
                  </a:lnTo>
                  <a:lnTo>
                    <a:pt x="195" y="87"/>
                  </a:lnTo>
                  <a:lnTo>
                    <a:pt x="196" y="88"/>
                  </a:lnTo>
                  <a:lnTo>
                    <a:pt x="197" y="89"/>
                  </a:lnTo>
                  <a:lnTo>
                    <a:pt x="207" y="96"/>
                  </a:lnTo>
                  <a:lnTo>
                    <a:pt x="207" y="95"/>
                  </a:lnTo>
                  <a:lnTo>
                    <a:pt x="216" y="100"/>
                  </a:lnTo>
                  <a:lnTo>
                    <a:pt x="225" y="106"/>
                  </a:lnTo>
                  <a:lnTo>
                    <a:pt x="227" y="107"/>
                  </a:lnTo>
                  <a:lnTo>
                    <a:pt x="227" y="107"/>
                  </a:lnTo>
                  <a:lnTo>
                    <a:pt x="230" y="109"/>
                  </a:lnTo>
                  <a:lnTo>
                    <a:pt x="230" y="108"/>
                  </a:lnTo>
                  <a:lnTo>
                    <a:pt x="233" y="111"/>
                  </a:lnTo>
                  <a:lnTo>
                    <a:pt x="232" y="111"/>
                  </a:lnTo>
                  <a:lnTo>
                    <a:pt x="234" y="112"/>
                  </a:lnTo>
                  <a:lnTo>
                    <a:pt x="241" y="117"/>
                  </a:lnTo>
                  <a:lnTo>
                    <a:pt x="252" y="124"/>
                  </a:lnTo>
                  <a:lnTo>
                    <a:pt x="253" y="125"/>
                  </a:lnTo>
                  <a:lnTo>
                    <a:pt x="255" y="126"/>
                  </a:lnTo>
                  <a:lnTo>
                    <a:pt x="255" y="127"/>
                  </a:lnTo>
                  <a:lnTo>
                    <a:pt x="256" y="127"/>
                  </a:lnTo>
                  <a:lnTo>
                    <a:pt x="256" y="128"/>
                  </a:lnTo>
                  <a:lnTo>
                    <a:pt x="250" y="124"/>
                  </a:lnTo>
                  <a:lnTo>
                    <a:pt x="242" y="120"/>
                  </a:lnTo>
                  <a:lnTo>
                    <a:pt x="235" y="114"/>
                  </a:lnTo>
                  <a:lnTo>
                    <a:pt x="227" y="110"/>
                  </a:lnTo>
                  <a:lnTo>
                    <a:pt x="219" y="107"/>
                  </a:lnTo>
                  <a:lnTo>
                    <a:pt x="212" y="105"/>
                  </a:lnTo>
                  <a:lnTo>
                    <a:pt x="211" y="105"/>
                  </a:lnTo>
                  <a:lnTo>
                    <a:pt x="212" y="105"/>
                  </a:lnTo>
                  <a:lnTo>
                    <a:pt x="213" y="106"/>
                  </a:lnTo>
                  <a:lnTo>
                    <a:pt x="214" y="106"/>
                  </a:lnTo>
                  <a:lnTo>
                    <a:pt x="216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9" y="109"/>
                  </a:lnTo>
                  <a:lnTo>
                    <a:pt x="221" y="110"/>
                  </a:lnTo>
                  <a:lnTo>
                    <a:pt x="224" y="111"/>
                  </a:lnTo>
                  <a:lnTo>
                    <a:pt x="233" y="118"/>
                  </a:lnTo>
                  <a:lnTo>
                    <a:pt x="241" y="124"/>
                  </a:lnTo>
                  <a:lnTo>
                    <a:pt x="242" y="125"/>
                  </a:lnTo>
                  <a:lnTo>
                    <a:pt x="243" y="125"/>
                  </a:lnTo>
                  <a:lnTo>
                    <a:pt x="245" y="127"/>
                  </a:lnTo>
                  <a:lnTo>
                    <a:pt x="246" y="128"/>
                  </a:lnTo>
                  <a:lnTo>
                    <a:pt x="247" y="129"/>
                  </a:lnTo>
                  <a:lnTo>
                    <a:pt x="248" y="130"/>
                  </a:lnTo>
                  <a:lnTo>
                    <a:pt x="247" y="130"/>
                  </a:lnTo>
                  <a:lnTo>
                    <a:pt x="236" y="124"/>
                  </a:lnTo>
                  <a:lnTo>
                    <a:pt x="225" y="118"/>
                  </a:lnTo>
                  <a:lnTo>
                    <a:pt x="218" y="113"/>
                  </a:lnTo>
                  <a:lnTo>
                    <a:pt x="214" y="111"/>
                  </a:lnTo>
                  <a:lnTo>
                    <a:pt x="214" y="111"/>
                  </a:lnTo>
                  <a:lnTo>
                    <a:pt x="215" y="112"/>
                  </a:lnTo>
                  <a:lnTo>
                    <a:pt x="215" y="113"/>
                  </a:lnTo>
                  <a:lnTo>
                    <a:pt x="216" y="113"/>
                  </a:lnTo>
                  <a:lnTo>
                    <a:pt x="217" y="115"/>
                  </a:lnTo>
                  <a:lnTo>
                    <a:pt x="217" y="116"/>
                  </a:lnTo>
                  <a:lnTo>
                    <a:pt x="212" y="112"/>
                  </a:lnTo>
                  <a:lnTo>
                    <a:pt x="208" y="108"/>
                  </a:lnTo>
                  <a:lnTo>
                    <a:pt x="203" y="104"/>
                  </a:lnTo>
                  <a:lnTo>
                    <a:pt x="202" y="104"/>
                  </a:lnTo>
                  <a:lnTo>
                    <a:pt x="203" y="105"/>
                  </a:lnTo>
                  <a:lnTo>
                    <a:pt x="205" y="107"/>
                  </a:lnTo>
                  <a:lnTo>
                    <a:pt x="207" y="109"/>
                  </a:lnTo>
                  <a:lnTo>
                    <a:pt x="209" y="111"/>
                  </a:lnTo>
                  <a:lnTo>
                    <a:pt x="211" y="112"/>
                  </a:lnTo>
                  <a:lnTo>
                    <a:pt x="209" y="112"/>
                  </a:lnTo>
                  <a:lnTo>
                    <a:pt x="205" y="109"/>
                  </a:lnTo>
                  <a:lnTo>
                    <a:pt x="201" y="106"/>
                  </a:lnTo>
                  <a:lnTo>
                    <a:pt x="196" y="102"/>
                  </a:lnTo>
                  <a:lnTo>
                    <a:pt x="196" y="104"/>
                  </a:lnTo>
                  <a:lnTo>
                    <a:pt x="197" y="105"/>
                  </a:lnTo>
                  <a:lnTo>
                    <a:pt x="197" y="106"/>
                  </a:lnTo>
                  <a:lnTo>
                    <a:pt x="196" y="106"/>
                  </a:lnTo>
                  <a:lnTo>
                    <a:pt x="187" y="99"/>
                  </a:lnTo>
                  <a:lnTo>
                    <a:pt x="177" y="92"/>
                  </a:lnTo>
                  <a:lnTo>
                    <a:pt x="168" y="84"/>
                  </a:lnTo>
                  <a:lnTo>
                    <a:pt x="160" y="79"/>
                  </a:lnTo>
                  <a:lnTo>
                    <a:pt x="161" y="80"/>
                  </a:lnTo>
                  <a:lnTo>
                    <a:pt x="162" y="80"/>
                  </a:lnTo>
                  <a:lnTo>
                    <a:pt x="163" y="81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4" y="83"/>
                  </a:lnTo>
                  <a:lnTo>
                    <a:pt x="164" y="83"/>
                  </a:lnTo>
                  <a:lnTo>
                    <a:pt x="160" y="81"/>
                  </a:lnTo>
                  <a:lnTo>
                    <a:pt x="155" y="79"/>
                  </a:lnTo>
                  <a:lnTo>
                    <a:pt x="150" y="75"/>
                  </a:lnTo>
                  <a:lnTo>
                    <a:pt x="145" y="72"/>
                  </a:lnTo>
                  <a:lnTo>
                    <a:pt x="141" y="69"/>
                  </a:lnTo>
                  <a:lnTo>
                    <a:pt x="142" y="71"/>
                  </a:lnTo>
                  <a:lnTo>
                    <a:pt x="119" y="59"/>
                  </a:lnTo>
                  <a:lnTo>
                    <a:pt x="92" y="48"/>
                  </a:lnTo>
                  <a:lnTo>
                    <a:pt x="65" y="36"/>
                  </a:lnTo>
                  <a:lnTo>
                    <a:pt x="61" y="35"/>
                  </a:lnTo>
                  <a:lnTo>
                    <a:pt x="53" y="32"/>
                  </a:lnTo>
                  <a:lnTo>
                    <a:pt x="51" y="30"/>
                  </a:lnTo>
                  <a:lnTo>
                    <a:pt x="50" y="30"/>
                  </a:lnTo>
                  <a:lnTo>
                    <a:pt x="50" y="29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37" y="24"/>
                  </a:lnTo>
                  <a:lnTo>
                    <a:pt x="36" y="24"/>
                  </a:lnTo>
                  <a:lnTo>
                    <a:pt x="24" y="19"/>
                  </a:lnTo>
                  <a:lnTo>
                    <a:pt x="12" y="14"/>
                  </a:lnTo>
                  <a:lnTo>
                    <a:pt x="9" y="12"/>
                  </a:lnTo>
                  <a:lnTo>
                    <a:pt x="5" y="10"/>
                  </a:lnTo>
                  <a:lnTo>
                    <a:pt x="2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2" name="Freeform 174"/>
            <p:cNvSpPr/>
            <p:nvPr/>
          </p:nvSpPr>
          <p:spPr bwMode="auto">
            <a:xfrm>
              <a:off x="2956218" y="2655879"/>
              <a:ext cx="395338" cy="42285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7" y="55"/>
                </a:cxn>
                <a:cxn ang="0">
                  <a:pos x="144" y="117"/>
                </a:cxn>
                <a:cxn ang="0">
                  <a:pos x="174" y="151"/>
                </a:cxn>
                <a:cxn ang="0">
                  <a:pos x="221" y="210"/>
                </a:cxn>
                <a:cxn ang="0">
                  <a:pos x="254" y="259"/>
                </a:cxn>
                <a:cxn ang="0">
                  <a:pos x="266" y="281"/>
                </a:cxn>
                <a:cxn ang="0">
                  <a:pos x="270" y="286"/>
                </a:cxn>
                <a:cxn ang="0">
                  <a:pos x="273" y="291"/>
                </a:cxn>
                <a:cxn ang="0">
                  <a:pos x="272" y="291"/>
                </a:cxn>
                <a:cxn ang="0">
                  <a:pos x="260" y="285"/>
                </a:cxn>
                <a:cxn ang="0">
                  <a:pos x="260" y="285"/>
                </a:cxn>
                <a:cxn ang="0">
                  <a:pos x="252" y="276"/>
                </a:cxn>
                <a:cxn ang="0">
                  <a:pos x="234" y="247"/>
                </a:cxn>
                <a:cxn ang="0">
                  <a:pos x="224" y="238"/>
                </a:cxn>
                <a:cxn ang="0">
                  <a:pos x="217" y="229"/>
                </a:cxn>
                <a:cxn ang="0">
                  <a:pos x="210" y="216"/>
                </a:cxn>
                <a:cxn ang="0">
                  <a:pos x="209" y="210"/>
                </a:cxn>
                <a:cxn ang="0">
                  <a:pos x="204" y="199"/>
                </a:cxn>
                <a:cxn ang="0">
                  <a:pos x="198" y="185"/>
                </a:cxn>
                <a:cxn ang="0">
                  <a:pos x="190" y="176"/>
                </a:cxn>
                <a:cxn ang="0">
                  <a:pos x="181" y="165"/>
                </a:cxn>
                <a:cxn ang="0">
                  <a:pos x="172" y="156"/>
                </a:cxn>
                <a:cxn ang="0">
                  <a:pos x="165" y="152"/>
                </a:cxn>
                <a:cxn ang="0">
                  <a:pos x="157" y="150"/>
                </a:cxn>
                <a:cxn ang="0">
                  <a:pos x="148" y="144"/>
                </a:cxn>
                <a:cxn ang="0">
                  <a:pos x="143" y="139"/>
                </a:cxn>
                <a:cxn ang="0">
                  <a:pos x="143" y="137"/>
                </a:cxn>
                <a:cxn ang="0">
                  <a:pos x="147" y="136"/>
                </a:cxn>
                <a:cxn ang="0">
                  <a:pos x="147" y="133"/>
                </a:cxn>
                <a:cxn ang="0">
                  <a:pos x="138" y="125"/>
                </a:cxn>
                <a:cxn ang="0">
                  <a:pos x="133" y="122"/>
                </a:cxn>
                <a:cxn ang="0">
                  <a:pos x="133" y="116"/>
                </a:cxn>
                <a:cxn ang="0">
                  <a:pos x="130" y="114"/>
                </a:cxn>
                <a:cxn ang="0">
                  <a:pos x="131" y="116"/>
                </a:cxn>
                <a:cxn ang="0">
                  <a:pos x="119" y="102"/>
                </a:cxn>
                <a:cxn ang="0">
                  <a:pos x="114" y="97"/>
                </a:cxn>
                <a:cxn ang="0">
                  <a:pos x="103" y="86"/>
                </a:cxn>
                <a:cxn ang="0">
                  <a:pos x="99" y="82"/>
                </a:cxn>
                <a:cxn ang="0">
                  <a:pos x="79" y="64"/>
                </a:cxn>
                <a:cxn ang="0">
                  <a:pos x="67" y="52"/>
                </a:cxn>
                <a:cxn ang="0">
                  <a:pos x="54" y="40"/>
                </a:cxn>
                <a:cxn ang="0">
                  <a:pos x="34" y="28"/>
                </a:cxn>
                <a:cxn ang="0">
                  <a:pos x="23" y="21"/>
                </a:cxn>
                <a:cxn ang="0">
                  <a:pos x="22" y="20"/>
                </a:cxn>
                <a:cxn ang="0">
                  <a:pos x="20" y="20"/>
                </a:cxn>
                <a:cxn ang="0">
                  <a:pos x="19" y="18"/>
                </a:cxn>
                <a:cxn ang="0">
                  <a:pos x="15" y="15"/>
                </a:cxn>
                <a:cxn ang="0">
                  <a:pos x="14" y="1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6" y="7"/>
                </a:cxn>
                <a:cxn ang="0">
                  <a:pos x="11" y="11"/>
                </a:cxn>
                <a:cxn ang="0">
                  <a:pos x="13" y="12"/>
                </a:cxn>
                <a:cxn ang="0">
                  <a:pos x="41" y="31"/>
                </a:cxn>
                <a:cxn ang="0">
                  <a:pos x="43" y="33"/>
                </a:cxn>
                <a:cxn ang="0">
                  <a:pos x="45" y="33"/>
                </a:cxn>
                <a:cxn ang="0">
                  <a:pos x="45" y="33"/>
                </a:cxn>
                <a:cxn ang="0">
                  <a:pos x="26" y="15"/>
                </a:cxn>
                <a:cxn ang="0">
                  <a:pos x="3" y="0"/>
                </a:cxn>
              </a:cxnLst>
              <a:rect l="0" t="0" r="r" b="b"/>
              <a:pathLst>
                <a:path w="273" h="292">
                  <a:moveTo>
                    <a:pt x="3" y="0"/>
                  </a:moveTo>
                  <a:lnTo>
                    <a:pt x="5" y="0"/>
                  </a:lnTo>
                  <a:lnTo>
                    <a:pt x="42" y="26"/>
                  </a:lnTo>
                  <a:lnTo>
                    <a:pt x="77" y="55"/>
                  </a:lnTo>
                  <a:lnTo>
                    <a:pt x="111" y="84"/>
                  </a:lnTo>
                  <a:lnTo>
                    <a:pt x="144" y="117"/>
                  </a:lnTo>
                  <a:lnTo>
                    <a:pt x="174" y="150"/>
                  </a:lnTo>
                  <a:lnTo>
                    <a:pt x="174" y="151"/>
                  </a:lnTo>
                  <a:lnTo>
                    <a:pt x="198" y="180"/>
                  </a:lnTo>
                  <a:lnTo>
                    <a:pt x="221" y="210"/>
                  </a:lnTo>
                  <a:lnTo>
                    <a:pt x="242" y="240"/>
                  </a:lnTo>
                  <a:lnTo>
                    <a:pt x="254" y="259"/>
                  </a:lnTo>
                  <a:lnTo>
                    <a:pt x="265" y="279"/>
                  </a:lnTo>
                  <a:lnTo>
                    <a:pt x="266" y="281"/>
                  </a:lnTo>
                  <a:lnTo>
                    <a:pt x="268" y="284"/>
                  </a:lnTo>
                  <a:lnTo>
                    <a:pt x="270" y="286"/>
                  </a:lnTo>
                  <a:lnTo>
                    <a:pt x="271" y="289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1"/>
                  </a:lnTo>
                  <a:lnTo>
                    <a:pt x="266" y="288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59" y="285"/>
                  </a:lnTo>
                  <a:lnTo>
                    <a:pt x="252" y="276"/>
                  </a:lnTo>
                  <a:lnTo>
                    <a:pt x="240" y="255"/>
                  </a:lnTo>
                  <a:lnTo>
                    <a:pt x="234" y="247"/>
                  </a:lnTo>
                  <a:lnTo>
                    <a:pt x="229" y="242"/>
                  </a:lnTo>
                  <a:lnTo>
                    <a:pt x="224" y="238"/>
                  </a:lnTo>
                  <a:lnTo>
                    <a:pt x="221" y="233"/>
                  </a:lnTo>
                  <a:lnTo>
                    <a:pt x="217" y="229"/>
                  </a:lnTo>
                  <a:lnTo>
                    <a:pt x="213" y="223"/>
                  </a:lnTo>
                  <a:lnTo>
                    <a:pt x="210" y="216"/>
                  </a:lnTo>
                  <a:lnTo>
                    <a:pt x="211" y="215"/>
                  </a:lnTo>
                  <a:lnTo>
                    <a:pt x="209" y="210"/>
                  </a:lnTo>
                  <a:lnTo>
                    <a:pt x="207" y="206"/>
                  </a:lnTo>
                  <a:lnTo>
                    <a:pt x="204" y="199"/>
                  </a:lnTo>
                  <a:lnTo>
                    <a:pt x="202" y="192"/>
                  </a:lnTo>
                  <a:lnTo>
                    <a:pt x="198" y="185"/>
                  </a:lnTo>
                  <a:lnTo>
                    <a:pt x="195" y="181"/>
                  </a:lnTo>
                  <a:lnTo>
                    <a:pt x="190" y="176"/>
                  </a:lnTo>
                  <a:lnTo>
                    <a:pt x="186" y="171"/>
                  </a:lnTo>
                  <a:lnTo>
                    <a:pt x="181" y="165"/>
                  </a:lnTo>
                  <a:lnTo>
                    <a:pt x="176" y="160"/>
                  </a:lnTo>
                  <a:lnTo>
                    <a:pt x="172" y="156"/>
                  </a:lnTo>
                  <a:lnTo>
                    <a:pt x="169" y="153"/>
                  </a:lnTo>
                  <a:lnTo>
                    <a:pt x="165" y="152"/>
                  </a:lnTo>
                  <a:lnTo>
                    <a:pt x="161" y="151"/>
                  </a:lnTo>
                  <a:lnTo>
                    <a:pt x="157" y="150"/>
                  </a:lnTo>
                  <a:lnTo>
                    <a:pt x="154" y="148"/>
                  </a:lnTo>
                  <a:lnTo>
                    <a:pt x="148" y="144"/>
                  </a:lnTo>
                  <a:lnTo>
                    <a:pt x="145" y="141"/>
                  </a:lnTo>
                  <a:lnTo>
                    <a:pt x="143" y="139"/>
                  </a:lnTo>
                  <a:lnTo>
                    <a:pt x="142" y="138"/>
                  </a:lnTo>
                  <a:lnTo>
                    <a:pt x="143" y="137"/>
                  </a:lnTo>
                  <a:lnTo>
                    <a:pt x="145" y="137"/>
                  </a:lnTo>
                  <a:lnTo>
                    <a:pt x="147" y="136"/>
                  </a:lnTo>
                  <a:lnTo>
                    <a:pt x="147" y="135"/>
                  </a:lnTo>
                  <a:lnTo>
                    <a:pt x="147" y="133"/>
                  </a:lnTo>
                  <a:lnTo>
                    <a:pt x="145" y="131"/>
                  </a:lnTo>
                  <a:lnTo>
                    <a:pt x="138" y="125"/>
                  </a:lnTo>
                  <a:lnTo>
                    <a:pt x="134" y="122"/>
                  </a:lnTo>
                  <a:lnTo>
                    <a:pt x="133" y="122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2" y="115"/>
                  </a:lnTo>
                  <a:lnTo>
                    <a:pt x="130" y="114"/>
                  </a:lnTo>
                  <a:lnTo>
                    <a:pt x="131" y="115"/>
                  </a:lnTo>
                  <a:lnTo>
                    <a:pt x="131" y="116"/>
                  </a:lnTo>
                  <a:lnTo>
                    <a:pt x="126" y="109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4" y="97"/>
                  </a:lnTo>
                  <a:lnTo>
                    <a:pt x="108" y="91"/>
                  </a:lnTo>
                  <a:lnTo>
                    <a:pt x="103" y="86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89" y="74"/>
                  </a:lnTo>
                  <a:lnTo>
                    <a:pt x="79" y="64"/>
                  </a:lnTo>
                  <a:lnTo>
                    <a:pt x="73" y="59"/>
                  </a:lnTo>
                  <a:lnTo>
                    <a:pt x="67" y="52"/>
                  </a:lnTo>
                  <a:lnTo>
                    <a:pt x="60" y="46"/>
                  </a:lnTo>
                  <a:lnTo>
                    <a:pt x="54" y="40"/>
                  </a:lnTo>
                  <a:lnTo>
                    <a:pt x="45" y="34"/>
                  </a:lnTo>
                  <a:lnTo>
                    <a:pt x="34" y="28"/>
                  </a:lnTo>
                  <a:lnTo>
                    <a:pt x="25" y="22"/>
                  </a:lnTo>
                  <a:lnTo>
                    <a:pt x="23" y="21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7" y="17"/>
                  </a:lnTo>
                  <a:lnTo>
                    <a:pt x="15" y="15"/>
                  </a:lnTo>
                  <a:lnTo>
                    <a:pt x="15" y="14"/>
                  </a:lnTo>
                  <a:lnTo>
                    <a:pt x="14" y="13"/>
                  </a:lnTo>
                  <a:lnTo>
                    <a:pt x="8" y="10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5"/>
                  </a:lnTo>
                  <a:lnTo>
                    <a:pt x="6" y="7"/>
                  </a:lnTo>
                  <a:lnTo>
                    <a:pt x="9" y="9"/>
                  </a:lnTo>
                  <a:lnTo>
                    <a:pt x="11" y="11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29" y="22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36" y="23"/>
                  </a:lnTo>
                  <a:lnTo>
                    <a:pt x="26" y="15"/>
                  </a:lnTo>
                  <a:lnTo>
                    <a:pt x="14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  <p:sp>
          <p:nvSpPr>
            <p:cNvPr id="73" name="Freeform 175"/>
            <p:cNvSpPr/>
            <p:nvPr/>
          </p:nvSpPr>
          <p:spPr bwMode="auto">
            <a:xfrm>
              <a:off x="3324042" y="3029495"/>
              <a:ext cx="198393" cy="58938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6" y="40"/>
                </a:cxn>
                <a:cxn ang="0">
                  <a:pos x="48" y="82"/>
                </a:cxn>
                <a:cxn ang="0">
                  <a:pos x="68" y="125"/>
                </a:cxn>
                <a:cxn ang="0">
                  <a:pos x="86" y="169"/>
                </a:cxn>
                <a:cxn ang="0">
                  <a:pos x="101" y="215"/>
                </a:cxn>
                <a:cxn ang="0">
                  <a:pos x="114" y="261"/>
                </a:cxn>
                <a:cxn ang="0">
                  <a:pos x="124" y="309"/>
                </a:cxn>
                <a:cxn ang="0">
                  <a:pos x="132" y="357"/>
                </a:cxn>
                <a:cxn ang="0">
                  <a:pos x="137" y="406"/>
                </a:cxn>
                <a:cxn ang="0">
                  <a:pos x="135" y="407"/>
                </a:cxn>
                <a:cxn ang="0">
                  <a:pos x="128" y="351"/>
                </a:cxn>
                <a:cxn ang="0">
                  <a:pos x="127" y="342"/>
                </a:cxn>
                <a:cxn ang="0">
                  <a:pos x="124" y="334"/>
                </a:cxn>
                <a:cxn ang="0">
                  <a:pos x="122" y="327"/>
                </a:cxn>
                <a:cxn ang="0">
                  <a:pos x="120" y="317"/>
                </a:cxn>
                <a:cxn ang="0">
                  <a:pos x="111" y="276"/>
                </a:cxn>
                <a:cxn ang="0">
                  <a:pos x="100" y="235"/>
                </a:cxn>
                <a:cxn ang="0">
                  <a:pos x="88" y="194"/>
                </a:cxn>
                <a:cxn ang="0">
                  <a:pos x="81" y="173"/>
                </a:cxn>
                <a:cxn ang="0">
                  <a:pos x="74" y="151"/>
                </a:cxn>
                <a:cxn ang="0">
                  <a:pos x="64" y="127"/>
                </a:cxn>
                <a:cxn ang="0">
                  <a:pos x="53" y="104"/>
                </a:cxn>
                <a:cxn ang="0">
                  <a:pos x="38" y="72"/>
                </a:cxn>
                <a:cxn ang="0">
                  <a:pos x="22" y="41"/>
                </a:cxn>
                <a:cxn ang="0">
                  <a:pos x="20" y="38"/>
                </a:cxn>
                <a:cxn ang="0">
                  <a:pos x="19" y="37"/>
                </a:cxn>
                <a:cxn ang="0">
                  <a:pos x="19" y="36"/>
                </a:cxn>
                <a:cxn ang="0">
                  <a:pos x="20" y="37"/>
                </a:cxn>
                <a:cxn ang="0">
                  <a:pos x="21" y="39"/>
                </a:cxn>
                <a:cxn ang="0">
                  <a:pos x="21" y="39"/>
                </a:cxn>
                <a:cxn ang="0">
                  <a:pos x="22" y="39"/>
                </a:cxn>
                <a:cxn ang="0">
                  <a:pos x="22" y="39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16" y="27"/>
                </a:cxn>
                <a:cxn ang="0">
                  <a:pos x="8" y="13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37" h="407">
                  <a:moveTo>
                    <a:pt x="2" y="0"/>
                  </a:moveTo>
                  <a:lnTo>
                    <a:pt x="26" y="40"/>
                  </a:lnTo>
                  <a:lnTo>
                    <a:pt x="48" y="82"/>
                  </a:lnTo>
                  <a:lnTo>
                    <a:pt x="68" y="125"/>
                  </a:lnTo>
                  <a:lnTo>
                    <a:pt x="86" y="169"/>
                  </a:lnTo>
                  <a:lnTo>
                    <a:pt x="101" y="215"/>
                  </a:lnTo>
                  <a:lnTo>
                    <a:pt x="114" y="261"/>
                  </a:lnTo>
                  <a:lnTo>
                    <a:pt x="124" y="309"/>
                  </a:lnTo>
                  <a:lnTo>
                    <a:pt x="132" y="357"/>
                  </a:lnTo>
                  <a:lnTo>
                    <a:pt x="137" y="406"/>
                  </a:lnTo>
                  <a:lnTo>
                    <a:pt x="135" y="407"/>
                  </a:lnTo>
                  <a:lnTo>
                    <a:pt x="128" y="351"/>
                  </a:lnTo>
                  <a:lnTo>
                    <a:pt x="127" y="342"/>
                  </a:lnTo>
                  <a:lnTo>
                    <a:pt x="124" y="334"/>
                  </a:lnTo>
                  <a:lnTo>
                    <a:pt x="122" y="327"/>
                  </a:lnTo>
                  <a:lnTo>
                    <a:pt x="120" y="317"/>
                  </a:lnTo>
                  <a:lnTo>
                    <a:pt x="111" y="276"/>
                  </a:lnTo>
                  <a:lnTo>
                    <a:pt x="100" y="235"/>
                  </a:lnTo>
                  <a:lnTo>
                    <a:pt x="88" y="194"/>
                  </a:lnTo>
                  <a:lnTo>
                    <a:pt x="81" y="173"/>
                  </a:lnTo>
                  <a:lnTo>
                    <a:pt x="74" y="151"/>
                  </a:lnTo>
                  <a:lnTo>
                    <a:pt x="64" y="127"/>
                  </a:lnTo>
                  <a:lnTo>
                    <a:pt x="53" y="104"/>
                  </a:lnTo>
                  <a:lnTo>
                    <a:pt x="38" y="72"/>
                  </a:lnTo>
                  <a:lnTo>
                    <a:pt x="22" y="41"/>
                  </a:lnTo>
                  <a:lnTo>
                    <a:pt x="20" y="38"/>
                  </a:lnTo>
                  <a:lnTo>
                    <a:pt x="19" y="37"/>
                  </a:lnTo>
                  <a:lnTo>
                    <a:pt x="19" y="36"/>
                  </a:lnTo>
                  <a:lnTo>
                    <a:pt x="20" y="37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1" y="37"/>
                  </a:lnTo>
                  <a:lnTo>
                    <a:pt x="19" y="32"/>
                  </a:lnTo>
                  <a:lnTo>
                    <a:pt x="16" y="27"/>
                  </a:lnTo>
                  <a:lnTo>
                    <a:pt x="8" y="1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200"/>
            </a:p>
          </p:txBody>
        </p:sp>
      </p:grpSp>
      <p:grpSp>
        <p:nvGrpSpPr>
          <p:cNvPr id="79" name="组合 78"/>
          <p:cNvGrpSpPr/>
          <p:nvPr userDrawn="1"/>
        </p:nvGrpSpPr>
        <p:grpSpPr>
          <a:xfrm>
            <a:off x="341401" y="301567"/>
            <a:ext cx="2600209" cy="276999"/>
            <a:chOff x="341401" y="266700"/>
            <a:chExt cx="2600209" cy="276999"/>
          </a:xfrm>
        </p:grpSpPr>
        <p:sp>
          <p:nvSpPr>
            <p:cNvPr id="74" name="文本框 73"/>
            <p:cNvSpPr txBox="1">
              <a:spLocks noChangeArrowheads="1"/>
            </p:cNvSpPr>
            <p:nvPr userDrawn="1"/>
          </p:nvSpPr>
          <p:spPr bwMode="auto">
            <a:xfrm>
              <a:off x="341401" y="266700"/>
              <a:ext cx="260020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zh-CN" sz="1200" dirty="0">
                  <a:solidFill>
                    <a:srgbClr val="BFBFBF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控制  驱动  传感  机电  信息</a:t>
              </a:r>
              <a:endParaRPr lang="zh-CN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75" name="直接连接符 74"/>
            <p:cNvCxnSpPr/>
            <p:nvPr userDrawn="1"/>
          </p:nvCxnSpPr>
          <p:spPr>
            <a:xfrm>
              <a:off x="826509" y="344726"/>
              <a:ext cx="0" cy="143669"/>
            </a:xfrm>
            <a:prstGeom prst="line">
              <a:avLst/>
            </a:prstGeom>
            <a:ln w="285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 userDrawn="1"/>
          </p:nvCxnSpPr>
          <p:spPr>
            <a:xfrm>
              <a:off x="1372751" y="344726"/>
              <a:ext cx="0" cy="143669"/>
            </a:xfrm>
            <a:prstGeom prst="line">
              <a:avLst/>
            </a:prstGeom>
            <a:ln w="285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 userDrawn="1"/>
          </p:nvCxnSpPr>
          <p:spPr>
            <a:xfrm>
              <a:off x="1912642" y="344726"/>
              <a:ext cx="0" cy="143669"/>
            </a:xfrm>
            <a:prstGeom prst="line">
              <a:avLst/>
            </a:prstGeom>
            <a:ln w="285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 userDrawn="1"/>
          </p:nvCxnSpPr>
          <p:spPr>
            <a:xfrm>
              <a:off x="2459678" y="344726"/>
              <a:ext cx="0" cy="143669"/>
            </a:xfrm>
            <a:prstGeom prst="line">
              <a:avLst/>
            </a:prstGeom>
            <a:ln w="285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 userDrawn="1"/>
        </p:nvSpPr>
        <p:spPr bwMode="auto">
          <a:xfrm>
            <a:off x="9924005" y="6410658"/>
            <a:ext cx="17222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创新</a:t>
            </a:r>
            <a:r>
              <a:rPr lang="en-US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诚信</a:t>
            </a:r>
            <a:r>
              <a:rPr lang="en-US" altLang="zh-CN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rgbClr val="BFBFB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服务</a:t>
            </a:r>
            <a:endParaRPr lang="zh-CN" altLang="zh-CN" sz="1200" dirty="0">
              <a:solidFill>
                <a:srgbClr val="BFBFBF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29"/>
          <p:cNvGrpSpPr/>
          <p:nvPr userDrawn="1"/>
        </p:nvGrpSpPr>
        <p:grpSpPr bwMode="auto">
          <a:xfrm>
            <a:off x="0" y="315373"/>
            <a:ext cx="644872" cy="426500"/>
            <a:chOff x="-19" y="1942"/>
            <a:chExt cx="1828" cy="1470"/>
          </a:xfrm>
        </p:grpSpPr>
        <p:sp>
          <p:nvSpPr>
            <p:cNvPr id="8" name="矩形 7"/>
            <p:cNvSpPr/>
            <p:nvPr/>
          </p:nvSpPr>
          <p:spPr>
            <a:xfrm>
              <a:off x="-19" y="1942"/>
              <a:ext cx="316" cy="1470"/>
            </a:xfrm>
            <a:prstGeom prst="rect">
              <a:avLst/>
            </a:prstGeom>
            <a:solidFill>
              <a:srgbClr val="39A5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900" noProof="1"/>
            </a:p>
          </p:txBody>
        </p:sp>
        <p:sp>
          <p:nvSpPr>
            <p:cNvPr id="9" name="流程图: 延期 8"/>
            <p:cNvSpPr/>
            <p:nvPr/>
          </p:nvSpPr>
          <p:spPr>
            <a:xfrm>
              <a:off x="427" y="1942"/>
              <a:ext cx="1382" cy="1470"/>
            </a:xfrm>
            <a:prstGeom prst="flowChartDelay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900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418" y="1825625"/>
            <a:ext cx="5219472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34110" y="1825625"/>
            <a:ext cx="5219472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FA419-2D56-4FE5-A808-4C92E721E8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31C89-1E98-4FD2-92C0-B78A3837A7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6" y="365125"/>
            <a:ext cx="10515163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006" y="1681163"/>
            <a:ext cx="5157543" cy="82391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006" y="2505075"/>
            <a:ext cx="5157543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20" y="1681163"/>
            <a:ext cx="5182950" cy="82391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20" y="2505075"/>
            <a:ext cx="518295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C4618-5A22-449A-8A02-9E39F77392C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BAA4D-756B-4611-974B-29BA6B61B3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AF468-54C9-4DF9-81B6-38A4CAA94FE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A2DBB-918A-479E-AA71-091F6507E6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52487-C4AB-4422-950D-D42B08376B8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F5413-200B-45D9-BDFB-9D27BDA183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6" y="457200"/>
            <a:ext cx="3931674" cy="16002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950" y="987425"/>
            <a:ext cx="6172220" cy="487362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006" y="2057400"/>
            <a:ext cx="3931674" cy="3811588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E7B87-6C71-4CDF-839B-BB5A343044C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BD493-803A-4C79-9806-89CC5236F9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6" y="457200"/>
            <a:ext cx="3931674" cy="16002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950" y="987425"/>
            <a:ext cx="617222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006" y="2057400"/>
            <a:ext cx="3931674" cy="3811588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68E98-C0AB-4A3E-9FF2-1CD42F0DE1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D481B-B167-4877-A5E1-B487AF7CF9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419" y="365125"/>
            <a:ext cx="1051516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419" y="1825625"/>
            <a:ext cx="1051516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419" y="6356350"/>
            <a:ext cx="27431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4A415A-5BFF-4827-83C7-174D835A04B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59" y="6356350"/>
            <a:ext cx="41142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461" y="6356350"/>
            <a:ext cx="27431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6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9DB8E6-BFCE-42AA-8A3A-904B70AFA9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5pPr>
      <a:lvl6pPr marL="2286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6pPr>
      <a:lvl7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7pPr>
      <a:lvl8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8pPr>
      <a:lvl9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等线 Light" panose="02010600030101010101" pitchFamily="2" charset="-122"/>
        </a:defRPr>
      </a:lvl9pPr>
    </p:titleStyle>
    <p:bodyStyle>
      <a:lvl1pPr marL="114300" indent="-1143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69250">
              <a:srgbClr val="FFFFFF">
                <a:alpha val="25000"/>
              </a:srgbClr>
            </a:gs>
            <a:gs pos="38500">
              <a:srgbClr val="FFFFFF">
                <a:alpha val="75000"/>
              </a:srgbClr>
            </a:gs>
            <a:gs pos="0">
              <a:schemeClr val="bg1"/>
            </a:gs>
            <a:gs pos="100000">
              <a:schemeClr val="bg1">
                <a:alpha val="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3" descr="字体设计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362" y="381794"/>
            <a:ext cx="935281" cy="41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3000" kern="120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1pPr>
      <a:lvl2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ea typeface="Montserrat Hairline" panose="02010600030101010101" charset="-122"/>
          <a:cs typeface="Montserrat Hairline" panose="02010600030101010101" charset="0"/>
        </a:defRPr>
      </a:lvl2pPr>
      <a:lvl3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ea typeface="Montserrat Hairline" panose="02010600030101010101" charset="-122"/>
          <a:cs typeface="Montserrat Hairline" panose="02010600030101010101" charset="0"/>
        </a:defRPr>
      </a:lvl3pPr>
      <a:lvl4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ea typeface="Montserrat Hairline" panose="02010600030101010101" charset="-122"/>
          <a:cs typeface="Montserrat Hairline" panose="02010600030101010101" charset="0"/>
        </a:defRPr>
      </a:lvl4pPr>
      <a:lvl5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ea typeface="Montserrat Hairline" panose="02010600030101010101" charset="-122"/>
          <a:cs typeface="Montserrat Hairline" panose="02010600030101010101" charset="0"/>
        </a:defRPr>
      </a:lvl5pPr>
      <a:lvl6pPr marL="228600" algn="l" defTabSz="9144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cs typeface="Montserrat Hairline" panose="02010600030101010101" charset="0"/>
        </a:defRPr>
      </a:lvl6pPr>
      <a:lvl7pPr marL="457200" algn="l" defTabSz="9144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cs typeface="Montserrat Hairline" panose="02010600030101010101" charset="0"/>
        </a:defRPr>
      </a:lvl7pPr>
      <a:lvl8pPr marL="685800" algn="l" defTabSz="9144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cs typeface="Montserrat Hairline" panose="02010600030101010101" charset="0"/>
        </a:defRPr>
      </a:lvl8pPr>
      <a:lvl9pPr marL="914400" algn="l" defTabSz="9144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ontserrat Hairline" panose="02010600030101010101" charset="0"/>
          <a:cs typeface="Montserrat Hairline" panose="02010600030101010101" charset="0"/>
        </a:defRPr>
      </a:lvl9pPr>
    </p:titleStyle>
    <p:bodyStyle>
      <a:lvl1pPr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1pPr>
      <a:lvl2pPr marL="4572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lang="en-US" sz="2000" kern="1200" dirty="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2pPr>
      <a:lvl3pPr marL="9144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lang="en-US" sz="1800" kern="1200" dirty="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3pPr>
      <a:lvl4pPr marL="1371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lang="en-US" sz="1600" kern="1200" dirty="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4pPr>
      <a:lvl5pPr marL="18288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lang="en-US" sz="1600" kern="1200" dirty="0">
          <a:solidFill>
            <a:schemeClr val="tx1"/>
          </a:solidFill>
          <a:latin typeface="Montserrat Hairline" panose="02010600030101010101" charset="0"/>
          <a:ea typeface="Montserrat Hairline" panose="02010600030101010101" charset="0"/>
          <a:cs typeface="Montserrat Hairline" panose="02010600030101010101" charset="0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4A415A-5BFF-4827-83C7-174D835A04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9DB8E6-BFCE-42AA-8A3A-904B70AFA9A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3" descr="字体设计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362" y="381794"/>
            <a:ext cx="935281" cy="41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tags" Target="../tags/tag4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3.xml"/><Relationship Id="rId6" Type="http://schemas.openxmlformats.org/officeDocument/2006/relationships/image" Target="../media/image11.png"/><Relationship Id="rId5" Type="http://schemas.openxmlformats.org/officeDocument/2006/relationships/tags" Target="../tags/tag3.xml"/><Relationship Id="rId4" Type="http://schemas.openxmlformats.org/officeDocument/2006/relationships/image" Target="../media/image10.png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15.wmf"/><Relationship Id="rId2" Type="http://schemas.openxmlformats.org/officeDocument/2006/relationships/package" Target="../embeddings/Workbook1.xlsx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出自【趣你的PPT】(微信:qunideppt)：最优质的PPT资源库"/>
          <p:cNvSpPr/>
          <p:nvPr/>
        </p:nvSpPr>
        <p:spPr bwMode="auto">
          <a:xfrm>
            <a:off x="-1115027" y="443104"/>
            <a:ext cx="9169234" cy="6199982"/>
          </a:xfrm>
          <a:custGeom>
            <a:avLst/>
            <a:gdLst>
              <a:gd name="T0" fmla="*/ 7786377 w 1778"/>
              <a:gd name="T1" fmla="*/ 1424976 h 1079"/>
              <a:gd name="T2" fmla="*/ 8065173 w 1778"/>
              <a:gd name="T3" fmla="*/ 1953596 h 1079"/>
              <a:gd name="T4" fmla="*/ 7985517 w 1778"/>
              <a:gd name="T5" fmla="*/ 2470724 h 1079"/>
              <a:gd name="T6" fmla="*/ 8772120 w 1778"/>
              <a:gd name="T7" fmla="*/ 2263873 h 1079"/>
              <a:gd name="T8" fmla="*/ 7866033 w 1778"/>
              <a:gd name="T9" fmla="*/ 3332605 h 1079"/>
              <a:gd name="T10" fmla="*/ 10046616 w 1778"/>
              <a:gd name="T11" fmla="*/ 2114480 h 1079"/>
              <a:gd name="T12" fmla="*/ 12267028 w 1778"/>
              <a:gd name="T13" fmla="*/ 80442 h 1079"/>
              <a:gd name="T14" fmla="*/ 10255713 w 1778"/>
              <a:gd name="T15" fmla="*/ 2355807 h 1079"/>
              <a:gd name="T16" fmla="*/ 10375198 w 1778"/>
              <a:gd name="T17" fmla="*/ 2401774 h 1079"/>
              <a:gd name="T18" fmla="*/ 11719393 w 1778"/>
              <a:gd name="T19" fmla="*/ 1057240 h 1079"/>
              <a:gd name="T20" fmla="*/ 11251414 w 1778"/>
              <a:gd name="T21" fmla="*/ 2022546 h 1079"/>
              <a:gd name="T22" fmla="*/ 12545824 w 1778"/>
              <a:gd name="T23" fmla="*/ 1114699 h 1079"/>
              <a:gd name="T24" fmla="*/ 11151844 w 1778"/>
              <a:gd name="T25" fmla="*/ 2378790 h 1079"/>
              <a:gd name="T26" fmla="*/ 11579995 w 1778"/>
              <a:gd name="T27" fmla="*/ 2516691 h 1079"/>
              <a:gd name="T28" fmla="*/ 12744964 w 1778"/>
              <a:gd name="T29" fmla="*/ 1562877 h 1079"/>
              <a:gd name="T30" fmla="*/ 13621181 w 1778"/>
              <a:gd name="T31" fmla="*/ 2125972 h 1079"/>
              <a:gd name="T32" fmla="*/ 13302557 w 1778"/>
              <a:gd name="T33" fmla="*/ 2654592 h 1079"/>
              <a:gd name="T34" fmla="*/ 14636795 w 1778"/>
              <a:gd name="T35" fmla="*/ 3160229 h 1079"/>
              <a:gd name="T36" fmla="*/ 16030775 w 1778"/>
              <a:gd name="T37" fmla="*/ 3746308 h 1079"/>
              <a:gd name="T38" fmla="*/ 16439013 w 1778"/>
              <a:gd name="T39" fmla="*/ 4952941 h 1079"/>
              <a:gd name="T40" fmla="*/ 16488798 w 1778"/>
              <a:gd name="T41" fmla="*/ 5435594 h 1079"/>
              <a:gd name="T42" fmla="*/ 14019461 w 1778"/>
              <a:gd name="T43" fmla="*/ 6665210 h 1079"/>
              <a:gd name="T44" fmla="*/ 15493097 w 1778"/>
              <a:gd name="T45" fmla="*/ 6079131 h 1079"/>
              <a:gd name="T46" fmla="*/ 16498755 w 1778"/>
              <a:gd name="T47" fmla="*/ 5872280 h 1079"/>
              <a:gd name="T48" fmla="*/ 16747680 w 1778"/>
              <a:gd name="T49" fmla="*/ 6653718 h 1079"/>
              <a:gd name="T50" fmla="*/ 16717809 w 1778"/>
              <a:gd name="T51" fmla="*/ 7412173 h 1079"/>
              <a:gd name="T52" fmla="*/ 16060646 w 1778"/>
              <a:gd name="T53" fmla="*/ 8032727 h 1079"/>
              <a:gd name="T54" fmla="*/ 16946820 w 1778"/>
              <a:gd name="T55" fmla="*/ 8055711 h 1079"/>
              <a:gd name="T56" fmla="*/ 13710794 w 1778"/>
              <a:gd name="T57" fmla="*/ 10227650 h 1079"/>
              <a:gd name="T58" fmla="*/ 10763521 w 1778"/>
              <a:gd name="T59" fmla="*/ 12077820 h 1079"/>
              <a:gd name="T60" fmla="*/ 9658293 w 1778"/>
              <a:gd name="T61" fmla="*/ 11905444 h 1079"/>
              <a:gd name="T62" fmla="*/ 10614166 w 1778"/>
              <a:gd name="T63" fmla="*/ 10227650 h 1079"/>
              <a:gd name="T64" fmla="*/ 10663951 w 1778"/>
              <a:gd name="T65" fmla="*/ 9699030 h 1079"/>
              <a:gd name="T66" fmla="*/ 5765105 w 1778"/>
              <a:gd name="T67" fmla="*/ 10606877 h 1079"/>
              <a:gd name="T68" fmla="*/ 5675492 w 1778"/>
              <a:gd name="T69" fmla="*/ 10377043 h 1079"/>
              <a:gd name="T70" fmla="*/ 5127857 w 1778"/>
              <a:gd name="T71" fmla="*/ 10480468 h 1079"/>
              <a:gd name="T72" fmla="*/ 3534736 w 1778"/>
              <a:gd name="T73" fmla="*/ 10733286 h 1079"/>
              <a:gd name="T74" fmla="*/ 3544693 w 1778"/>
              <a:gd name="T75" fmla="*/ 11227431 h 1079"/>
              <a:gd name="T76" fmla="*/ 5954288 w 1778"/>
              <a:gd name="T77" fmla="*/ 10928646 h 1079"/>
              <a:gd name="T78" fmla="*/ 8543109 w 1778"/>
              <a:gd name="T79" fmla="*/ 10514943 h 1079"/>
              <a:gd name="T80" fmla="*/ 7169042 w 1778"/>
              <a:gd name="T81" fmla="*/ 10802237 h 1079"/>
              <a:gd name="T82" fmla="*/ 4819190 w 1778"/>
              <a:gd name="T83" fmla="*/ 11215940 h 1079"/>
              <a:gd name="T84" fmla="*/ 2857660 w 1778"/>
              <a:gd name="T85" fmla="*/ 10963121 h 1079"/>
              <a:gd name="T86" fmla="*/ 2977144 w 1778"/>
              <a:gd name="T87" fmla="*/ 9974832 h 1079"/>
              <a:gd name="T88" fmla="*/ 3226069 w 1778"/>
              <a:gd name="T89" fmla="*/ 9503670 h 1079"/>
              <a:gd name="T90" fmla="*/ 3076714 w 1778"/>
              <a:gd name="T91" fmla="*/ 8492397 h 1079"/>
              <a:gd name="T92" fmla="*/ 1692691 w 1778"/>
              <a:gd name="T93" fmla="*/ 8664773 h 1079"/>
              <a:gd name="T94" fmla="*/ 527721 w 1778"/>
              <a:gd name="T95" fmla="*/ 8297037 h 1079"/>
              <a:gd name="T96" fmla="*/ 268839 w 1778"/>
              <a:gd name="T97" fmla="*/ 7216814 h 1079"/>
              <a:gd name="T98" fmla="*/ 886173 w 1778"/>
              <a:gd name="T99" fmla="*/ 5837805 h 1079"/>
              <a:gd name="T100" fmla="*/ 736818 w 1778"/>
              <a:gd name="T101" fmla="*/ 5355152 h 1079"/>
              <a:gd name="T102" fmla="*/ 448065 w 1778"/>
              <a:gd name="T103" fmla="*/ 5228742 h 1079"/>
              <a:gd name="T104" fmla="*/ 716904 w 1778"/>
              <a:gd name="T105" fmla="*/ 4596697 h 1079"/>
              <a:gd name="T106" fmla="*/ 1503508 w 1778"/>
              <a:gd name="T107" fmla="*/ 3711832 h 1079"/>
              <a:gd name="T108" fmla="*/ 1782304 w 1778"/>
              <a:gd name="T109" fmla="*/ 2964869 h 1079"/>
              <a:gd name="T110" fmla="*/ 1513465 w 1778"/>
              <a:gd name="T111" fmla="*/ 2160447 h 1079"/>
              <a:gd name="T112" fmla="*/ 2061100 w 1778"/>
              <a:gd name="T113" fmla="*/ 1539893 h 1079"/>
              <a:gd name="T114" fmla="*/ 1135098 w 1778"/>
              <a:gd name="T115" fmla="*/ 1241108 h 1079"/>
              <a:gd name="T116" fmla="*/ 2140756 w 1778"/>
              <a:gd name="T117" fmla="*/ 919339 h 1079"/>
              <a:gd name="T118" fmla="*/ 3704005 w 1778"/>
              <a:gd name="T119" fmla="*/ 861881 h 1079"/>
              <a:gd name="T120" fmla="*/ 5675492 w 1778"/>
              <a:gd name="T121" fmla="*/ 655029 h 1079"/>
              <a:gd name="T122" fmla="*/ 7119257 w 1778"/>
              <a:gd name="T123" fmla="*/ 241327 h 1079"/>
              <a:gd name="T124" fmla="*/ 7656936 w 1778"/>
              <a:gd name="T125" fmla="*/ 678013 h 107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6" name="平行四边形 5"/>
          <p:cNvSpPr/>
          <p:nvPr/>
        </p:nvSpPr>
        <p:spPr>
          <a:xfrm>
            <a:off x="4992688" y="2557595"/>
            <a:ext cx="8667750" cy="1790700"/>
          </a:xfrm>
          <a:prstGeom prst="parallelogram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>
            <a:lvl1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41148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45720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50292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54864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2" name="文本框 12"/>
          <p:cNvSpPr txBox="1">
            <a:spLocks noChangeArrowheads="1"/>
          </p:cNvSpPr>
          <p:nvPr/>
        </p:nvSpPr>
        <p:spPr bwMode="auto">
          <a:xfrm>
            <a:off x="6533029" y="2929965"/>
            <a:ext cx="6080312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HCR8APLC-</a:t>
            </a:r>
            <a:r>
              <a:rPr lang="zh-CN" altLang="en-US" sz="3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</a:t>
            </a:r>
            <a:r>
              <a:rPr lang="zh-CN" altLang="en-US" sz="3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文本框 12"/>
          <p:cNvSpPr txBox="1">
            <a:spLocks noChangeArrowheads="1"/>
          </p:cNvSpPr>
          <p:nvPr/>
        </p:nvSpPr>
        <p:spPr bwMode="auto">
          <a:xfrm>
            <a:off x="9379744" y="3831092"/>
            <a:ext cx="2616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郑鸿宇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64625" y="4495007"/>
            <a:ext cx="3246438" cy="273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500" b="1" i="1" dirty="0">
                <a:solidFill>
                  <a:schemeClr val="bg2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用我们的工作 创造美好的生活</a:t>
            </a:r>
            <a:endParaRPr lang="zh-CN" altLang="en-US" sz="1500" b="1" i="1" dirty="0">
              <a:solidFill>
                <a:schemeClr val="bg2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10887075" y="6421933"/>
            <a:ext cx="130492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400" spc="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2021/10/13</a:t>
            </a:r>
            <a:endParaRPr lang="zh-CN" altLang="en-US" sz="1400" spc="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"/>
          <p:cNvSpPr/>
          <p:nvPr/>
        </p:nvSpPr>
        <p:spPr>
          <a:xfrm>
            <a:off x="228600" y="6421934"/>
            <a:ext cx="3902869" cy="30777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ja-JP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HCFA CORPORATION. All Rights Reserved. </a:t>
            </a:r>
            <a:endParaRPr lang="en-US" altLang="ja-JP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</a:t>
            </a:r>
            <a:r>
              <a:rPr lang="en-US" alt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HMI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网口通信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-2</a:t>
            </a:r>
            <a:endParaRPr lang="en-US" altLang="zh-CN" sz="2400" b="1" dirty="0" smtClean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14450"/>
            <a:ext cx="2019300" cy="422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310" y="922655"/>
            <a:ext cx="6934200" cy="543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昆仑通态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PLC485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076325"/>
            <a:ext cx="3943350" cy="470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895350"/>
            <a:ext cx="10029825" cy="5391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337945"/>
            <a:ext cx="44196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昆仑通态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网口通信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90" y="1147445"/>
            <a:ext cx="3409950" cy="456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330" y="1249680"/>
            <a:ext cx="4419600" cy="418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170" y="914400"/>
            <a:ext cx="1002982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威纶通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PLC485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922655"/>
            <a:ext cx="576262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2262505"/>
            <a:ext cx="5877560" cy="4258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365" y="991235"/>
            <a:ext cx="4910455" cy="538797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H="1">
            <a:off x="10929620" y="1941830"/>
            <a:ext cx="436880" cy="1813560"/>
          </a:xfrm>
          <a:prstGeom prst="straightConnector1">
            <a:avLst/>
          </a:prstGeom>
          <a:ln w="53975" cap="rnd" cmpd="sng">
            <a:solidFill>
              <a:srgbClr val="FF0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225" y="1856740"/>
            <a:ext cx="53721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350"/>
            <a:ext cx="12188825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46038" y="1554163"/>
            <a:ext cx="6620669" cy="1012032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>
            <a:lvl1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41148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45720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50292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54864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0244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13" y="1791494"/>
            <a:ext cx="1263650" cy="31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361406" y="2184400"/>
            <a:ext cx="4065588" cy="319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5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成为最具价值的自动化核心部件及方案提供商</a:t>
            </a:r>
            <a:endParaRPr lang="zh-CN" altLang="en-US" sz="15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4588" y="3844586"/>
            <a:ext cx="3245644" cy="2228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禾川官网：</a:t>
            </a:r>
            <a:r>
              <a:rPr lang="en-US" altLang="zh-CN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www.hcfa.cn</a:t>
            </a:r>
            <a:endParaRPr lang="zh-CN" altLang="en-US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禾川技术支持邮箱：</a:t>
            </a:r>
            <a:r>
              <a:rPr lang="en-US" altLang="zh-CN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400@hcfa.cn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禾川技术支持热线：</a:t>
            </a:r>
            <a:r>
              <a:rPr lang="en-US" altLang="zh-CN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4000126969</a:t>
            </a:r>
            <a:endParaRPr lang="en-US" altLang="zh-CN" sz="15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3113" y="4512072"/>
            <a:ext cx="174625" cy="1012031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>
            <a:lvl1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41148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45720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50292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5486400" defTabSz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defRPr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0253" name="图片 10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56" y="415188"/>
            <a:ext cx="500063" cy="71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10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2" y="415188"/>
            <a:ext cx="499269" cy="71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10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4" y="415188"/>
            <a:ext cx="499269" cy="71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图片 109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169" y="415188"/>
            <a:ext cx="499269" cy="71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图片 110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131" y="415188"/>
            <a:ext cx="500063" cy="71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49439" y="1168261"/>
            <a:ext cx="60706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9439" y="1714361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9439" y="2259826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49439" y="2805291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49439" y="3350756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368" y="1272226"/>
            <a:ext cx="3723006" cy="380413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58507" y="3888151"/>
            <a:ext cx="30027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1828800"/>
            <a:r>
              <a:rPr lang="en-US" altLang="zh-CN" sz="4000" b="1" dirty="0">
                <a:ln w="0"/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000" b="1" dirty="0">
              <a:ln w="0"/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44765" y="124587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软元件分配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44765" y="179070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</a:t>
            </a:r>
            <a:r>
              <a:rPr 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485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从站</a:t>
            </a:r>
            <a:endParaRPr lang="zh-CN" altLang="en-US" sz="2000" b="1" dirty="0" smtClean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44765" y="233553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</a:t>
            </a:r>
            <a:r>
              <a:rPr 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TCP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从站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44765" y="288036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PLC-Modbus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地址规划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49439" y="3896221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44765" y="342519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禾川</a:t>
            </a:r>
            <a:r>
              <a:rPr lang="en-US" altLang="zh-CN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HMI</a:t>
            </a:r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PLC485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5"/>
          <p:cNvSpPr txBox="1"/>
          <p:nvPr/>
        </p:nvSpPr>
        <p:spPr>
          <a:xfrm>
            <a:off x="6949439" y="4441686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35"/>
          <p:cNvSpPr txBox="1"/>
          <p:nvPr/>
        </p:nvSpPr>
        <p:spPr>
          <a:xfrm>
            <a:off x="7644765" y="397002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</a:t>
            </a:r>
            <a:r>
              <a:rPr lang="en-US" altLang="zh-CN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HMI</a:t>
            </a:r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网口通信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6949439" y="4987151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37"/>
          <p:cNvSpPr txBox="1"/>
          <p:nvPr/>
        </p:nvSpPr>
        <p:spPr>
          <a:xfrm>
            <a:off x="7644765" y="451485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昆仑通态与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PLC485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949439" y="5532616"/>
            <a:ext cx="607060" cy="552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37"/>
          <p:cNvSpPr txBox="1"/>
          <p:nvPr/>
        </p:nvSpPr>
        <p:spPr>
          <a:xfrm>
            <a:off x="7644765" y="505968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昆仑通态与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网口通信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7"/>
          <p:cNvSpPr txBox="1"/>
          <p:nvPr/>
        </p:nvSpPr>
        <p:spPr>
          <a:xfrm>
            <a:off x="7644765" y="5604510"/>
            <a:ext cx="327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威纶通与</a:t>
            </a:r>
            <a:r>
              <a:rPr lang="en-US" altLang="zh-CN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PLC485</a:t>
            </a:r>
            <a:r>
              <a:rPr lang="zh-CN" altLang="en-US" sz="20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</a:t>
            </a:r>
            <a:endParaRPr lang="zh-CN" altLang="en-US" sz="20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PLC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软元件分配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微信截图_2021022323354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06" y="811555"/>
            <a:ext cx="3112500" cy="9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E:\程序\R系列样例\截图素材\软元件分配表.png软元件分配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5011" y="1866565"/>
            <a:ext cx="4599480" cy="487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标注 4"/>
          <p:cNvSpPr/>
          <p:nvPr/>
        </p:nvSpPr>
        <p:spPr>
          <a:xfrm>
            <a:off x="4084503" y="395256"/>
            <a:ext cx="5310179" cy="1308848"/>
          </a:xfrm>
          <a:prstGeom prst="wedgeRectCallout">
            <a:avLst>
              <a:gd name="adj1" fmla="val -79555"/>
              <a:gd name="adj2" fmla="val 9735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每种软原件都可以自己分配数量及锁存数量，分配数量为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32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的倍数，如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M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一共分配了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1024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个，地址为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M0-10239,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锁存地址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512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-10239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，共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9728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个，锁存数量必须在总数内，不然会报错</a:t>
            </a:r>
            <a:endParaRPr lang="en-US" altLang="zh-CN" sz="1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666637" y="4679575"/>
            <a:ext cx="5303184" cy="1334703"/>
          </a:xfrm>
          <a:prstGeom prst="wedgeRectCallout">
            <a:avLst>
              <a:gd name="adj1" fmla="val -100326"/>
              <a:gd name="adj2" fmla="val 7491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+mn-ea"/>
                <a:ea typeface="+mn-ea"/>
              </a:rPr>
              <a:t>软元件分配默认是够用，如</a:t>
            </a:r>
            <a:r>
              <a:rPr lang="zh-CN" altLang="en-US" sz="1800" dirty="0" smtClean="0">
                <a:solidFill>
                  <a:srgbClr val="FF0000"/>
                </a:solidFill>
                <a:latin typeface="+mn-ea"/>
              </a:rPr>
              <a:t>出现地址</a:t>
            </a:r>
            <a:r>
              <a:rPr lang="zh-CN" altLang="en-US" sz="1800" dirty="0" smtClean="0">
                <a:solidFill>
                  <a:srgbClr val="FF0000"/>
                </a:solidFill>
                <a:latin typeface="+mn-ea"/>
                <a:ea typeface="+mn-ea"/>
              </a:rPr>
              <a:t>不够的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情况下</a:t>
            </a:r>
            <a:r>
              <a:rPr lang="zh-CN" altLang="en-US" sz="1800" dirty="0" smtClean="0">
                <a:solidFill>
                  <a:srgbClr val="FF0000"/>
                </a:solidFill>
                <a:latin typeface="+mn-ea"/>
                <a:ea typeface="+mn-ea"/>
              </a:rPr>
              <a:t>，只需要减少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其他软原件的分配数。比如内部全部满了的情况下，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分配了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512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个，想增加到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1024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个，只有把其他软原件减少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512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个。</a:t>
            </a:r>
            <a:endParaRPr lang="en-US" altLang="zh-CN" sz="1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</a:t>
            </a:r>
            <a:r>
              <a:rPr 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485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从站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E:\程序\R系列样例\截图素材\485从站设置.jpg485从站设置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23360" y="1165860"/>
            <a:ext cx="5334000" cy="473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yy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740" y="1596390"/>
            <a:ext cx="1882140" cy="345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箭头连接符 15"/>
          <p:cNvCxnSpPr/>
          <p:nvPr/>
        </p:nvCxnSpPr>
        <p:spPr>
          <a:xfrm flipV="1">
            <a:off x="3064510" y="2543175"/>
            <a:ext cx="1543685" cy="58360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标注 3"/>
          <p:cNvSpPr/>
          <p:nvPr/>
        </p:nvSpPr>
        <p:spPr>
          <a:xfrm>
            <a:off x="6426835" y="4165796"/>
            <a:ext cx="1836420" cy="1082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只要是</a:t>
            </a:r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MODBUS RTU</a:t>
            </a:r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从站就可以和触摸屏连接，这里以</a:t>
            </a:r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com1</a:t>
            </a:r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为例子</a:t>
            </a:r>
            <a:endParaRPr lang="en-US" altLang="zh-CN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</a:t>
            </a:r>
            <a:r>
              <a:rPr 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TCP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从站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E:\程序\R系列样例\截图素材\以太网IP设置.png以太网IP设置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15223" y="1147128"/>
            <a:ext cx="5333365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E:\程序\R系列样例\截图素材\以太网端口选择.png以太网端口选择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4365" y="1325880"/>
            <a:ext cx="1725930" cy="344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标注 3"/>
          <p:cNvSpPr/>
          <p:nvPr/>
        </p:nvSpPr>
        <p:spPr>
          <a:xfrm>
            <a:off x="2791460" y="1800860"/>
            <a:ext cx="2628265" cy="36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sz="1200" b="1" dirty="0">
                <a:solidFill>
                  <a:srgbClr val="FF0000"/>
                </a:solidFill>
                <a:latin typeface="+mn-ea"/>
                <a:ea typeface="+mn-ea"/>
              </a:rPr>
              <a:t>在这个界面可以修改</a:t>
            </a:r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PLC</a:t>
            </a:r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的</a:t>
            </a:r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IP</a:t>
            </a:r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地址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9" name="图片 8" descr="E:\程序\R系列样例\截图素材\以太网从站设置.png以太网从站设置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367656" y="1216343"/>
            <a:ext cx="5332730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PLC-Modbus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地址规划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-1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程序\R系列样例\截图素材\modbus地址分配表-RTU.pngmodbus地址分配表-RT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8301" y="1224280"/>
            <a:ext cx="5333365" cy="473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标注 3"/>
          <p:cNvSpPr/>
          <p:nvPr/>
        </p:nvSpPr>
        <p:spPr>
          <a:xfrm>
            <a:off x="2395984" y="1494790"/>
            <a:ext cx="3058160" cy="5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触摸屏对应地址区域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    0X           1X             3X            4X 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标注 3"/>
          <p:cNvSpPr/>
          <p:nvPr/>
        </p:nvSpPr>
        <p:spPr>
          <a:xfrm>
            <a:off x="2760737" y="3755389"/>
            <a:ext cx="2087342" cy="153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地址可以自己配置，如以上配置对应触摸屏地址如右边所示，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且分配的数量应小于软原件分配的数量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9" name="图片 8" descr="E:\程序\R系列样例\截图素材\modbus地址分配表-TCP.pngmodbus地址分配表-TC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2060" y="1110615"/>
            <a:ext cx="5334000" cy="490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标注 3"/>
          <p:cNvSpPr/>
          <p:nvPr/>
        </p:nvSpPr>
        <p:spPr>
          <a:xfrm>
            <a:off x="8140194" y="1494790"/>
            <a:ext cx="3058160" cy="5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触摸屏对应地址区域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200" b="1" dirty="0">
                <a:solidFill>
                  <a:srgbClr val="FF0000"/>
                </a:solidFill>
                <a:latin typeface="+mn-ea"/>
                <a:ea typeface="+mn-ea"/>
              </a:rPr>
              <a:t>    0X           1X             3X            4X 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标注 3"/>
          <p:cNvSpPr/>
          <p:nvPr/>
        </p:nvSpPr>
        <p:spPr>
          <a:xfrm>
            <a:off x="8504947" y="3755389"/>
            <a:ext cx="2087342" cy="153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地址可以自己配置，如以上配置对应触摸屏地址如右边所示，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且分配的数量应小于软原件分配的数量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标注 3"/>
          <p:cNvSpPr/>
          <p:nvPr/>
        </p:nvSpPr>
        <p:spPr>
          <a:xfrm>
            <a:off x="271348" y="6448691"/>
            <a:ext cx="4266823" cy="3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注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:</a:t>
            </a:r>
            <a:r>
              <a:rPr lang="zh-CN" altLang="en-US" sz="1200" b="1" dirty="0" smtClean="0">
                <a:solidFill>
                  <a:srgbClr val="FF0000"/>
                </a:solidFill>
                <a:latin typeface="+mn-ea"/>
                <a:ea typeface="+mn-ea"/>
              </a:rPr>
              <a:t>以太网</a:t>
            </a:r>
            <a:r>
              <a:rPr lang="zh-CN" altLang="en-US" sz="1200" b="1" dirty="0">
                <a:solidFill>
                  <a:srgbClr val="FF0000"/>
                </a:solidFill>
                <a:latin typeface="+mn-ea"/>
                <a:ea typeface="+mn-ea"/>
              </a:rPr>
              <a:t>配置地址的规格和485口一样</a:t>
            </a:r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l"/>
            <a:endParaRPr lang="zh-CN" altLang="en-US" sz="1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6" grpId="1" animBg="1"/>
      <p:bldP spid="8" grpId="1" animBg="1"/>
      <p:bldP spid="10" grpId="0" animBg="1"/>
      <p:bldP spid="11" grpId="0" animBg="1"/>
      <p:bldP spid="12" grpId="0" animBg="1"/>
      <p:bldP spid="10" grpId="1" animBg="1"/>
      <p:bldP spid="11" grpId="1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PLC-Modbus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地址规划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E:\程序\R系列样例\截图素材\modbus地址映射表.pngmodbus地址映射表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360" y="869315"/>
            <a:ext cx="11715115" cy="55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57030" y="90805"/>
          <a:ext cx="9715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2" imgW="971550" imgH="666750" progId="Excel.Sheet.12">
                  <p:embed/>
                </p:oleObj>
              </mc:Choice>
              <mc:Fallback>
                <p:oleObj name="" showAsIcon="1" r:id="rId2" imgW="971550" imgH="66675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57030" y="90805"/>
                        <a:ext cx="97155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标注 3"/>
          <p:cNvSpPr/>
          <p:nvPr/>
        </p:nvSpPr>
        <p:spPr>
          <a:xfrm>
            <a:off x="242570" y="6496050"/>
            <a:ext cx="5874385" cy="3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注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:</a:t>
            </a:r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大部分品牌触摸屏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modbus</a:t>
            </a:r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地址是从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开始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1200" b="1" dirty="0" smtClean="0">
                <a:solidFill>
                  <a:srgbClr val="FF0000"/>
                </a:solidFill>
                <a:latin typeface="+mn-ea"/>
              </a:rPr>
              <a:t>所以表格上的地址需要加</a:t>
            </a:r>
            <a:r>
              <a:rPr lang="en-US" altLang="zh-CN" sz="1200" b="1" dirty="0" smtClean="0">
                <a:solidFill>
                  <a:srgbClr val="FF0000"/>
                </a:solidFill>
                <a:latin typeface="+mn-ea"/>
              </a:rPr>
              <a:t>1</a:t>
            </a:r>
            <a:endParaRPr lang="en-US" altLang="zh-CN" sz="1200" b="1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</a:t>
            </a:r>
            <a:r>
              <a:rPr lang="en-US" alt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HMI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PLC485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</a:t>
            </a:r>
            <a:endParaRPr lang="zh-CN" altLang="en-US" sz="2400" b="1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276350"/>
            <a:ext cx="2162175" cy="4010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170" y="720090"/>
            <a:ext cx="5358130" cy="600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09179" y="294133"/>
            <a:ext cx="3877121" cy="4421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</a:ln>
          <a:effectLst/>
        </p:spPr>
        <p:txBody>
          <a:bodyPr lIns="13395" tIns="13395" rIns="13395" bIns="13395" anchor="ctr"/>
          <a:lstStyle/>
          <a:p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禾川</a:t>
            </a:r>
            <a:r>
              <a:rPr lang="en-US" altLang="zh-CN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HMI</a:t>
            </a:r>
            <a:r>
              <a:rPr lang="zh-CN" altLang="en-US" sz="24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PLC</a:t>
            </a:r>
            <a:r>
              <a:rPr lang="zh-CN" altLang="en-US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网口通信</a:t>
            </a:r>
            <a:r>
              <a:rPr lang="en-US" altLang="zh-CN" sz="2400" b="1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-1</a:t>
            </a:r>
            <a:endParaRPr lang="en-US" altLang="zh-CN" sz="2400" b="1" dirty="0" smtClean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980" y="735965"/>
            <a:ext cx="5190490" cy="5817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1118870"/>
            <a:ext cx="2047875" cy="461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395" y="772795"/>
            <a:ext cx="5073650" cy="568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295,&quot;width&quot;:8399}"/>
</p:tagLst>
</file>

<file path=ppt/tags/tag2.xml><?xml version="1.0" encoding="utf-8"?>
<p:tagLst xmlns:p="http://schemas.openxmlformats.org/presentationml/2006/main">
  <p:tag name="KSO_WM_UNIT_PLACING_PICTURE_USER_VIEWPORT" val="{&quot;height&quot;:5424,&quot;width&quot;:2718}"/>
</p:tagLst>
</file>

<file path=ppt/tags/tag3.xml><?xml version="1.0" encoding="utf-8"?>
<p:tagLst xmlns:p="http://schemas.openxmlformats.org/presentationml/2006/main">
  <p:tag name="KSO_WM_UNIT_PLACING_PICTURE_USER_VIEWPORT" val="{&quot;height&quot;:7295,&quot;width&quot;:8399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59BACB"/>
      </a:accent1>
      <a:accent2>
        <a:srgbClr val="1DE5A6"/>
      </a:accent2>
      <a:accent3>
        <a:srgbClr val="2591DC"/>
      </a:accent3>
      <a:accent4>
        <a:srgbClr val="1CEDF9"/>
      </a:accent4>
      <a:accent5>
        <a:srgbClr val="E3ED36"/>
      </a:accent5>
      <a:accent6>
        <a:srgbClr val="92EDC2"/>
      </a:accent6>
      <a:hlink>
        <a:srgbClr val="59BACB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自定义 1">
      <a:dk1>
        <a:srgbClr val="000000"/>
      </a:dk1>
      <a:lt1>
        <a:srgbClr val="FFFFFF"/>
      </a:lt1>
      <a:dk2>
        <a:srgbClr val="666666"/>
      </a:dk2>
      <a:lt2>
        <a:srgbClr val="F0F0F0"/>
      </a:lt2>
      <a:accent1>
        <a:srgbClr val="66CCCC"/>
      </a:accent1>
      <a:accent2>
        <a:srgbClr val="1DE5A6"/>
      </a:accent2>
      <a:accent3>
        <a:srgbClr val="2591DC"/>
      </a:accent3>
      <a:accent4>
        <a:srgbClr val="6699CC"/>
      </a:accent4>
      <a:accent5>
        <a:srgbClr val="00CCCC"/>
      </a:accent5>
      <a:accent6>
        <a:srgbClr val="FFCCCC"/>
      </a:accent6>
      <a:hlink>
        <a:srgbClr val="666666"/>
      </a:hlink>
      <a:folHlink>
        <a:srgbClr val="FFCCCC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Theme">
  <a:themeElements>
    <a:clrScheme name="自定义 1">
      <a:dk1>
        <a:srgbClr val="000000"/>
      </a:dk1>
      <a:lt1>
        <a:srgbClr val="FFFFFF"/>
      </a:lt1>
      <a:dk2>
        <a:srgbClr val="666666"/>
      </a:dk2>
      <a:lt2>
        <a:srgbClr val="F0F0F0"/>
      </a:lt2>
      <a:accent1>
        <a:srgbClr val="66CCCC"/>
      </a:accent1>
      <a:accent2>
        <a:srgbClr val="1DE5A6"/>
      </a:accent2>
      <a:accent3>
        <a:srgbClr val="2591DC"/>
      </a:accent3>
      <a:accent4>
        <a:srgbClr val="6699CC"/>
      </a:accent4>
      <a:accent5>
        <a:srgbClr val="00CCCC"/>
      </a:accent5>
      <a:accent6>
        <a:srgbClr val="FFCCCC"/>
      </a:accent6>
      <a:hlink>
        <a:srgbClr val="666666"/>
      </a:hlink>
      <a:folHlink>
        <a:srgbClr val="FFCCCC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923</Words>
  <Application>WPS 演示</Application>
  <PresentationFormat>自定义</PresentationFormat>
  <Paragraphs>103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Franklin Gothic Book</vt:lpstr>
      <vt:lpstr>等线 Light</vt:lpstr>
      <vt:lpstr>Montserrat Hairline</vt:lpstr>
      <vt:lpstr>Verdana</vt:lpstr>
      <vt:lpstr>Montserrat Hairline</vt:lpstr>
      <vt:lpstr>微软雅黑</vt:lpstr>
      <vt:lpstr>微软雅黑 Light</vt:lpstr>
      <vt:lpstr>Calibri Light</vt:lpstr>
      <vt:lpstr>Calibri Light</vt:lpstr>
      <vt:lpstr>Calibri</vt:lpstr>
      <vt:lpstr>Arial Unicode MS</vt:lpstr>
      <vt:lpstr>等线</vt:lpstr>
      <vt:lpstr>自定义设计方案</vt:lpstr>
      <vt:lpstr>Default Theme</vt:lpstr>
      <vt:lpstr>1_Default Theme</vt:lpstr>
      <vt:lpstr>Excel.Sheet.12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HCFA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creator>chrissy</dc:creator>
  <cp:lastModifiedBy>郑鸿宇</cp:lastModifiedBy>
  <cp:revision>7284</cp:revision>
  <dcterms:created xsi:type="dcterms:W3CDTF">2014-11-12T21:47:00Z</dcterms:created>
  <dcterms:modified xsi:type="dcterms:W3CDTF">2021-10-17T08:21:25Z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10F8CFC4E786400F9006AFBD0655F186</vt:lpwstr>
  </property>
</Properties>
</file>